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3.png" ContentType="image/png"/>
  <Override PartName="/ppt/media/image4.png" ContentType="image/png"/>
  <Override PartName="/ppt/media/image1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164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6456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37508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5080"/>
            <a:ext cx="9070920" cy="237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1810051-8121-4181-B111-A1812121010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New MD normalization update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Use TOPAZ single crystal diffraction data (looking at diffuse scattering)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 </a:t>
            </a:r>
            <a:r>
              <a:rPr lang="en-US"/>
              <a:t>Use vanadium in different “orientations”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/>
              <a:t>Very memory intensive (each vanadium orientation is ~ 21 GB)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Symmetry + Correct normalization (l=4.5)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</a:t>
            </a:r>
            <a:endParaRPr/>
          </a:p>
        </p:txBody>
      </p:sp>
      <p:pic>
        <p:nvPicPr>
          <p:cNvPr descr="" id="4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292400"/>
            <a:ext cx="4979520" cy="3553920"/>
          </a:xfrm>
          <a:prstGeom prst="rect">
            <a:avLst/>
          </a:prstGeom>
        </p:spPr>
      </p:pic>
      <p:pic>
        <p:nvPicPr>
          <p:cNvPr descr="" id="4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480" y="4114800"/>
            <a:ext cx="5029200" cy="338328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Normalized runs</a:t>
            </a:r>
            <a:endParaRPr/>
          </a:p>
        </p:txBody>
      </p:sp>
      <p:pic>
        <p:nvPicPr>
          <p:cNvPr descr="" id="4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1200960"/>
            <a:ext cx="4846320" cy="355392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320" y="4401360"/>
            <a:ext cx="4297680" cy="309672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Normalize then add (l=-3.5)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Normalize then add (l=-4)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Normalize then add (l=-4.5)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Symmetry + Correct normalization (l=-2.5)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Symmetry + Correct normalization (l=-3.5)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Symmetry + Correct normalization (l=-4.5)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