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6477" autoAdjust="0"/>
  </p:normalViewPr>
  <p:slideViewPr>
    <p:cSldViewPr>
      <p:cViewPr>
        <p:scale>
          <a:sx n="70" d="100"/>
          <a:sy n="70" d="100"/>
        </p:scale>
        <p:origin x="-1746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B9203-037A-454E-A796-95EF4352A35F}" type="datetimeFigureOut">
              <a:rPr lang="en-GB" smtClean="0"/>
              <a:t>03/08/2015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07CF-534C-4078-A807-8F913F049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851" y="2098932"/>
            <a:ext cx="48603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Fit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10414" y="1240103"/>
            <a:ext cx="13789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smtClean="0"/>
              <a:t>Algorithm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00208" y="3212976"/>
            <a:ext cx="151195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IConstraint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89159" y="3212976"/>
            <a:ext cx="1999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IFuncMinimizer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349077" y="3212976"/>
            <a:ext cx="17908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ICostFunction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212976"/>
            <a:ext cx="12747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IFunction</a:t>
            </a:r>
            <a:endParaRPr lang="en-GB" i="1" dirty="0"/>
          </a:p>
        </p:txBody>
      </p:sp>
      <p:cxnSp>
        <p:nvCxnSpPr>
          <p:cNvPr id="10" name="Straight Arrow Connector 9"/>
          <p:cNvCxnSpPr>
            <a:stCxn id="4" idx="0"/>
            <a:endCxn id="5" idx="2"/>
          </p:cNvCxnSpPr>
          <p:nvPr/>
        </p:nvCxnSpPr>
        <p:spPr bwMode="auto">
          <a:xfrm flipV="1">
            <a:off x="4399866" y="1609435"/>
            <a:ext cx="0" cy="489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4" idx="1"/>
            <a:endCxn id="9" idx="0"/>
          </p:cNvCxnSpPr>
          <p:nvPr/>
        </p:nvCxnSpPr>
        <p:spPr bwMode="auto">
          <a:xfrm flipH="1">
            <a:off x="1248914" y="2283598"/>
            <a:ext cx="2907937" cy="92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8" idx="0"/>
          </p:cNvCxnSpPr>
          <p:nvPr/>
        </p:nvCxnSpPr>
        <p:spPr bwMode="auto">
          <a:xfrm flipH="1">
            <a:off x="3244515" y="2468264"/>
            <a:ext cx="1155352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4" idx="2"/>
          </p:cNvCxnSpPr>
          <p:nvPr/>
        </p:nvCxnSpPr>
        <p:spPr bwMode="auto">
          <a:xfrm>
            <a:off x="4399866" y="2468264"/>
            <a:ext cx="856319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3"/>
            <a:endCxn id="7" idx="0"/>
          </p:cNvCxnSpPr>
          <p:nvPr/>
        </p:nvCxnSpPr>
        <p:spPr bwMode="auto">
          <a:xfrm>
            <a:off x="4642881" y="2283598"/>
            <a:ext cx="2745911" cy="92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087158" y="4643844"/>
            <a:ext cx="26613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LevenbergMarquardt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29510" y="4005064"/>
            <a:ext cx="255871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BoundaryConstraint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835696" y="4643844"/>
            <a:ext cx="28504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CostFuncLeastSquares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9408" y="4005064"/>
            <a:ext cx="12682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Gaussian</a:t>
            </a:r>
            <a:endParaRPr lang="en-GB" dirty="0"/>
          </a:p>
        </p:txBody>
      </p:sp>
      <p:cxnSp>
        <p:nvCxnSpPr>
          <p:cNvPr id="19" name="Straight Arrow Connector 18"/>
          <p:cNvCxnSpPr>
            <a:endCxn id="9" idx="2"/>
          </p:cNvCxnSpPr>
          <p:nvPr/>
        </p:nvCxnSpPr>
        <p:spPr bwMode="auto">
          <a:xfrm flipH="1" flipV="1">
            <a:off x="1248914" y="3582308"/>
            <a:ext cx="24642" cy="422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endCxn id="8" idx="2"/>
          </p:cNvCxnSpPr>
          <p:nvPr/>
        </p:nvCxnSpPr>
        <p:spPr bwMode="auto">
          <a:xfrm flipV="1">
            <a:off x="3227056" y="3582308"/>
            <a:ext cx="17459" cy="1061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6" idx="0"/>
          </p:cNvCxnSpPr>
          <p:nvPr/>
        </p:nvCxnSpPr>
        <p:spPr bwMode="auto">
          <a:xfrm flipV="1">
            <a:off x="5308867" y="3582309"/>
            <a:ext cx="0" cy="422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endCxn id="7" idx="2"/>
          </p:cNvCxnSpPr>
          <p:nvPr/>
        </p:nvCxnSpPr>
        <p:spPr bwMode="auto">
          <a:xfrm flipH="1" flipV="1">
            <a:off x="7388792" y="3582308"/>
            <a:ext cx="29019" cy="1061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194512" y="5596546"/>
            <a:ext cx="62228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GSL</a:t>
            </a:r>
            <a:endParaRPr lang="en-GB" dirty="0"/>
          </a:p>
        </p:txBody>
      </p:sp>
      <p:cxnSp>
        <p:nvCxnSpPr>
          <p:cNvPr id="24" name="Straight Arrow Connector 23"/>
          <p:cNvCxnSpPr>
            <a:endCxn id="23" idx="3"/>
          </p:cNvCxnSpPr>
          <p:nvPr/>
        </p:nvCxnSpPr>
        <p:spPr bwMode="auto">
          <a:xfrm flipH="1">
            <a:off x="4816798" y="5036500"/>
            <a:ext cx="2491006" cy="744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145110" y="252098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5375051" y="540885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3156671" y="268673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28" name="TextBox 27"/>
          <p:cNvSpPr txBox="1"/>
          <p:nvPr/>
        </p:nvSpPr>
        <p:spPr>
          <a:xfrm>
            <a:off x="4301312" y="273520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5678991" y="259439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/>
              <a:t>&lt;&lt;use&gt;&gt;</a:t>
            </a:r>
            <a:endParaRPr lang="en-GB" sz="1400" b="0" dirty="0"/>
          </a:p>
        </p:txBody>
      </p:sp>
    </p:spTree>
    <p:extLst>
      <p:ext uri="{BB962C8B-B14F-4D97-AF65-F5344CB8AC3E}">
        <p14:creationId xmlns:p14="http://schemas.microsoft.com/office/powerpoint/2010/main" val="24969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827" y="671615"/>
            <a:ext cx="747832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Fitting algorithms:</a:t>
            </a:r>
          </a:p>
          <a:p>
            <a:endParaRPr lang="en-GB" dirty="0"/>
          </a:p>
          <a:p>
            <a:r>
              <a:rPr lang="en-GB" dirty="0" smtClean="0"/>
              <a:t>Fit – </a:t>
            </a:r>
            <a:r>
              <a:rPr lang="en-GB" b="0" dirty="0" smtClean="0"/>
              <a:t>fits functions to data.</a:t>
            </a:r>
          </a:p>
          <a:p>
            <a:endParaRPr lang="en-GB" b="0" dirty="0"/>
          </a:p>
          <a:p>
            <a:r>
              <a:rPr lang="en-GB" dirty="0" err="1" smtClean="0"/>
              <a:t>EvaluateFunction</a:t>
            </a:r>
            <a:r>
              <a:rPr lang="en-GB" dirty="0" smtClean="0"/>
              <a:t> – </a:t>
            </a:r>
            <a:r>
              <a:rPr lang="en-GB" b="0" dirty="0" smtClean="0"/>
              <a:t>evaluates a function on a workspace.</a:t>
            </a:r>
          </a:p>
          <a:p>
            <a:endParaRPr lang="en-GB" b="0" dirty="0"/>
          </a:p>
          <a:p>
            <a:r>
              <a:rPr lang="en-GB" dirty="0" err="1" smtClean="0"/>
              <a:t>PlotPeakByLogValue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b="0" dirty="0" smtClean="0"/>
              <a:t>fits multiple data sets sequentially.</a:t>
            </a:r>
          </a:p>
          <a:p>
            <a:endParaRPr lang="en-GB" b="0" dirty="0"/>
          </a:p>
          <a:p>
            <a:r>
              <a:rPr lang="en-GB" dirty="0" err="1" smtClean="0"/>
              <a:t>CalculateChiSquared</a:t>
            </a:r>
            <a:r>
              <a:rPr lang="en-GB" dirty="0" smtClean="0"/>
              <a:t> – </a:t>
            </a:r>
            <a:r>
              <a:rPr lang="en-GB" b="0" dirty="0" smtClean="0"/>
              <a:t>calculates the chi squared for a function </a:t>
            </a:r>
            <a:br>
              <a:rPr lang="en-GB" b="0" dirty="0" smtClean="0"/>
            </a:br>
            <a:r>
              <a:rPr lang="en-GB" b="0" dirty="0" smtClean="0"/>
              <a:t>and a data set, plots 1d slices of the chi squared and estimates</a:t>
            </a:r>
            <a:br>
              <a:rPr lang="en-GB" b="0" dirty="0" smtClean="0"/>
            </a:br>
            <a:r>
              <a:rPr lang="en-GB" b="0" dirty="0" smtClean="0"/>
              <a:t>standard deviations of the parameters.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0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24628</TotalTime>
  <Words>62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ISIS Small Bottom Banner</vt:lpstr>
      <vt:lpstr>1_ISIS Small Bottom Banner</vt:lpstr>
      <vt:lpstr>PowerPoint Presentation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Roman Tolchenov</cp:lastModifiedBy>
  <cp:revision>520</cp:revision>
  <cp:lastPrinted>2015-04-23T10:36:30Z</cp:lastPrinted>
  <dcterms:created xsi:type="dcterms:W3CDTF">2007-04-16T13:36:05Z</dcterms:created>
  <dcterms:modified xsi:type="dcterms:W3CDTF">2015-08-03T09:27:54Z</dcterms:modified>
</cp:coreProperties>
</file>