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320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/>
        </p14:section>
        <p14:section name="Introduction" id="{755EE3F0-735C-440F-866F-EC0FAA20BA8C}">
          <p14:sldIdLst/>
        </p14:section>
        <p14:section name="User Interface" id="{A4892BDB-28A5-4D75-A114-77D59D896F28}">
          <p14:sldIdLst/>
        </p14:section>
        <p14:section name="Framework" id="{34AEEF46-6027-40A9-89F4-9A30CC58A9D4}">
          <p14:sldIdLst>
            <p14:sldId id="320"/>
          </p14:sldIdLst>
        </p14:section>
        <p14:section name="Python" id="{20B34580-C4B8-4A22-B79A-5407B7332806}">
          <p14:sldIdLst/>
        </p14:section>
        <p14:section name="Indirect Inelastic" id="{B0490C37-4B12-42E2-9824-3BCB43329C3B}">
          <p14:sldIdLst/>
        </p14:section>
        <p14:section name="SANS" id="{1DD590FF-1CE0-4070-814F-19A3C61416FD}">
          <p14:sldIdLst/>
        </p14:section>
        <p14:section name="Muon" id="{A16FDEEA-DA59-4447-8998-0DA46E6127F0}">
          <p14:sldIdLst/>
        </p14:section>
        <p14:section name="Reflectometry" id="{6A25E49E-8FA9-464D-826C-38E7BA411BB5}">
          <p14:sldIdLst/>
        </p14:section>
        <p14:section name="Diffraction" id="{865F7CCE-BCB0-44E8-B1A0-753EEDB9E342}">
          <p14:sldIdLst/>
        </p14:section>
        <p14:section name="Conclusion" id="{68A5001D-DBEF-4EDA-92A5-8D8F15BE992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98" autoAdjust="0"/>
  </p:normalViewPr>
  <p:slideViewPr>
    <p:cSldViewPr>
      <p:cViewPr varScale="1">
        <p:scale>
          <a:sx n="124" d="100"/>
          <a:sy n="124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23815"/>
            <a:ext cx="8229600" cy="19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err="1" smtClean="0"/>
              <a:t>Autoreduction</a:t>
            </a:r>
            <a:endParaRPr lang="en-GB" b="0" kern="0" dirty="0" smtClean="0"/>
          </a:p>
          <a:p>
            <a:pPr lvl="1"/>
            <a:r>
              <a:rPr lang="en-GB" b="0" kern="0" dirty="0" smtClean="0"/>
              <a:t>New hardware bought to support indirect inelastic </a:t>
            </a:r>
            <a:r>
              <a:rPr lang="en-GB" b="0" kern="0" dirty="0" err="1" smtClean="0"/>
              <a:t>beamlines</a:t>
            </a:r>
            <a:endParaRPr lang="en-GB" b="0" kern="0" dirty="0" smtClean="0"/>
          </a:p>
          <a:p>
            <a:pPr lvl="1"/>
            <a:r>
              <a:rPr lang="en-GB" b="0" kern="0" dirty="0" smtClean="0"/>
              <a:t>Any other groups interested please do not hesitate to let us know</a:t>
            </a:r>
          </a:p>
          <a:p>
            <a:pPr lvl="1"/>
            <a:endParaRPr lang="en-GB" b="0" kern="0" dirty="0" smtClean="0"/>
          </a:p>
          <a:p>
            <a:pPr marL="457200" lvl="1" indent="0">
              <a:buFontTx/>
              <a:buNone/>
            </a:pPr>
            <a:endParaRPr lang="en-GB" b="0" kern="0" dirty="0" smtClean="0"/>
          </a:p>
          <a:p>
            <a:pPr marL="0" indent="0">
              <a:buFontTx/>
              <a:buNone/>
            </a:pPr>
            <a:endParaRPr lang="en-GB" b="0" kern="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6856" y="3184055"/>
            <a:ext cx="8229600" cy="19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err="1" smtClean="0"/>
              <a:t>LoadFullprofResolution</a:t>
            </a:r>
            <a:endParaRPr lang="en-GB" b="0" kern="0" dirty="0" smtClean="0"/>
          </a:p>
          <a:p>
            <a:pPr lvl="1"/>
            <a:r>
              <a:rPr lang="en-GB" b="0" kern="0" dirty="0"/>
              <a:t>N</a:t>
            </a:r>
            <a:r>
              <a:rPr lang="en-GB" b="0" kern="0" dirty="0" smtClean="0"/>
              <a:t>ow supports: translation of </a:t>
            </a:r>
            <a:r>
              <a:rPr lang="en-GB" b="0" kern="0" dirty="0" err="1" smtClean="0"/>
              <a:t>Fullprof</a:t>
            </a:r>
            <a:r>
              <a:rPr lang="en-GB" b="0" kern="0" dirty="0" smtClean="0"/>
              <a:t> Ikeda-Carpenter pseudo-Voigt resolution file into Mantid equivalent </a:t>
            </a:r>
          </a:p>
          <a:p>
            <a:pPr lvl="1"/>
            <a:r>
              <a:rPr lang="en-GB" b="0" kern="0" dirty="0" smtClean="0"/>
              <a:t>And </a:t>
            </a:r>
            <a:r>
              <a:rPr lang="en-GB" b="0" kern="0" dirty="0"/>
              <a:t>translation of </a:t>
            </a:r>
            <a:r>
              <a:rPr lang="en-GB" b="0" kern="0" dirty="0" err="1"/>
              <a:t>Fullprof</a:t>
            </a:r>
            <a:r>
              <a:rPr lang="en-GB" b="0" kern="0" dirty="0"/>
              <a:t> </a:t>
            </a:r>
            <a:r>
              <a:rPr lang="en-GB" b="0" kern="0" dirty="0" smtClean="0"/>
              <a:t>back-to-back </a:t>
            </a:r>
            <a:r>
              <a:rPr lang="en-GB" b="0" kern="0" dirty="0" err="1" smtClean="0"/>
              <a:t>exp</a:t>
            </a:r>
            <a:r>
              <a:rPr lang="en-GB" b="0" kern="0" dirty="0" smtClean="0"/>
              <a:t> </a:t>
            </a:r>
            <a:r>
              <a:rPr lang="en-GB" b="0" kern="0" dirty="0"/>
              <a:t>pseudo-Voigt resolution file into Mantid back-to-back </a:t>
            </a:r>
            <a:r>
              <a:rPr lang="en-GB" b="0" kern="0" dirty="0" err="1"/>
              <a:t>exp</a:t>
            </a:r>
            <a:r>
              <a:rPr lang="en-GB" b="0" kern="0" dirty="0"/>
              <a:t> </a:t>
            </a:r>
            <a:r>
              <a:rPr lang="en-GB" b="0" kern="0" dirty="0" err="1" smtClean="0"/>
              <a:t>gaussian</a:t>
            </a:r>
            <a:r>
              <a:rPr lang="en-GB" b="0" kern="0" dirty="0" smtClean="0"/>
              <a:t> </a:t>
            </a:r>
            <a:endParaRPr lang="en-GB" b="0" kern="0" dirty="0"/>
          </a:p>
          <a:p>
            <a:pPr lvl="1"/>
            <a:endParaRPr lang="en-GB" b="0" kern="0" dirty="0" smtClean="0"/>
          </a:p>
          <a:p>
            <a:pPr marL="457200" lvl="1" indent="0">
              <a:buFontTx/>
              <a:buNone/>
            </a:pPr>
            <a:endParaRPr lang="en-GB" b="0" kern="0" dirty="0" smtClean="0"/>
          </a:p>
          <a:p>
            <a:pPr marL="0" indent="0">
              <a:buFontTx/>
              <a:buNone/>
            </a:pPr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7690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1887</TotalTime>
  <Words>51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Mantid slide template</vt:lpstr>
      <vt:lpstr>Framework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ajm64</cp:lastModifiedBy>
  <cp:revision>86</cp:revision>
  <dcterms:created xsi:type="dcterms:W3CDTF">2013-04-30T09:36:35Z</dcterms:created>
  <dcterms:modified xsi:type="dcterms:W3CDTF">2014-02-05T10:07:00Z</dcterms:modified>
</cp:coreProperties>
</file>