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22"/>
  </p:notesMasterIdLst>
  <p:handoutMasterIdLst>
    <p:handoutMasterId r:id="rId23"/>
  </p:handoutMasterIdLst>
  <p:sldIdLst>
    <p:sldId id="319" r:id="rId3"/>
    <p:sldId id="374" r:id="rId4"/>
    <p:sldId id="384" r:id="rId5"/>
    <p:sldId id="371" r:id="rId6"/>
    <p:sldId id="363" r:id="rId7"/>
    <p:sldId id="349" r:id="rId8"/>
    <p:sldId id="344" r:id="rId9"/>
    <p:sldId id="353" r:id="rId10"/>
    <p:sldId id="341" r:id="rId11"/>
    <p:sldId id="355" r:id="rId12"/>
    <p:sldId id="359" r:id="rId13"/>
    <p:sldId id="365" r:id="rId14"/>
    <p:sldId id="387" r:id="rId15"/>
    <p:sldId id="381" r:id="rId16"/>
    <p:sldId id="376" r:id="rId17"/>
    <p:sldId id="386" r:id="rId18"/>
    <p:sldId id="378" r:id="rId19"/>
    <p:sldId id="375" r:id="rId20"/>
    <p:sldId id="379" r:id="rId21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>
        <p:scale>
          <a:sx n="70" d="100"/>
          <a:sy n="70" d="100"/>
        </p:scale>
        <p:origin x="-142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40BDE-C31B-4980-8F82-FD0AF42D0A19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9DB930-68C9-413D-8CD2-317F9286BE0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Algorithm Dialogs</a:t>
          </a:r>
          <a:br>
            <a:rPr lang="en-GB" dirty="0" smtClean="0"/>
          </a:br>
          <a:r>
            <a:rPr lang="en-GB" dirty="0" smtClean="0"/>
            <a:t>Custom Interfaces</a:t>
          </a:r>
          <a:br>
            <a:rPr lang="en-GB" dirty="0" smtClean="0"/>
          </a:br>
          <a:r>
            <a:rPr lang="en-GB" dirty="0" smtClean="0"/>
            <a:t>Custom Menus</a:t>
          </a:r>
          <a:endParaRPr lang="en-GB" dirty="0"/>
        </a:p>
      </dgm:t>
    </dgm:pt>
    <dgm:pt modelId="{68D0A2CD-5850-48C8-9773-ED4891512EA2}" type="parTrans" cxnId="{A2FBD364-ACFE-4288-AC8D-73B5C52ACA82}">
      <dgm:prSet/>
      <dgm:spPr/>
      <dgm:t>
        <a:bodyPr/>
        <a:lstStyle/>
        <a:p>
          <a:endParaRPr lang="en-GB"/>
        </a:p>
      </dgm:t>
    </dgm:pt>
    <dgm:pt modelId="{ABCBE327-8103-4047-8376-15070F0B9A4E}" type="sibTrans" cxnId="{A2FBD364-ACFE-4288-AC8D-73B5C52ACA82}">
      <dgm:prSet/>
      <dgm:spPr/>
      <dgm:t>
        <a:bodyPr/>
        <a:lstStyle/>
        <a:p>
          <a:endParaRPr lang="en-GB"/>
        </a:p>
      </dgm:t>
    </dgm:pt>
    <dgm:pt modelId="{1C1A3FB8-04D1-4F7D-900C-5C6197980F5D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Algorithms</a:t>
          </a:r>
          <a:endParaRPr lang="en-GB" dirty="0"/>
        </a:p>
      </dgm:t>
    </dgm:pt>
    <dgm:pt modelId="{8F373124-B9F4-4BD5-AD90-A161CEFAD183}" type="parTrans" cxnId="{EF1A5834-DCD4-43F0-8B67-17DB9BE663A9}">
      <dgm:prSet/>
      <dgm:spPr/>
      <dgm:t>
        <a:bodyPr/>
        <a:lstStyle/>
        <a:p>
          <a:endParaRPr lang="en-GB"/>
        </a:p>
      </dgm:t>
    </dgm:pt>
    <dgm:pt modelId="{DD9D6C94-0BEF-42AA-97AE-BE12CA94BC1F}" type="sibTrans" cxnId="{EF1A5834-DCD4-43F0-8B67-17DB9BE663A9}">
      <dgm:prSet/>
      <dgm:spPr/>
      <dgm:t>
        <a:bodyPr/>
        <a:lstStyle/>
        <a:p>
          <a:endParaRPr lang="en-GB"/>
        </a:p>
      </dgm:t>
    </dgm:pt>
    <dgm:pt modelId="{7EA90CDF-47C7-47B9-91CF-BB62DC820BB0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Unit Conversions</a:t>
          </a:r>
          <a:endParaRPr lang="en-GB" dirty="0"/>
        </a:p>
      </dgm:t>
    </dgm:pt>
    <dgm:pt modelId="{A6A5E4AF-D774-4781-93F1-BE5DAB783F72}" type="parTrans" cxnId="{0735BE5D-4B4C-4684-9446-8EAC22485C0C}">
      <dgm:prSet/>
      <dgm:spPr/>
      <dgm:t>
        <a:bodyPr/>
        <a:lstStyle/>
        <a:p>
          <a:endParaRPr lang="en-GB"/>
        </a:p>
      </dgm:t>
    </dgm:pt>
    <dgm:pt modelId="{1E37BDDD-4B88-472A-A71D-F092FD351EF3}" type="sibTrans" cxnId="{0735BE5D-4B4C-4684-9446-8EAC22485C0C}">
      <dgm:prSet/>
      <dgm:spPr/>
      <dgm:t>
        <a:bodyPr/>
        <a:lstStyle/>
        <a:p>
          <a:endParaRPr lang="en-GB"/>
        </a:p>
      </dgm:t>
    </dgm:pt>
    <dgm:pt modelId="{88F232EF-CABB-4D65-8D7E-01000CB55B1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Fit Functions</a:t>
          </a:r>
          <a:br>
            <a:rPr lang="en-GB" dirty="0" smtClean="0"/>
          </a:br>
          <a:r>
            <a:rPr lang="en-GB" dirty="0" smtClean="0"/>
            <a:t>Cost Models</a:t>
          </a:r>
          <a:br>
            <a:rPr lang="en-GB" dirty="0" smtClean="0"/>
          </a:br>
          <a:r>
            <a:rPr lang="en-GB" dirty="0" smtClean="0"/>
            <a:t>Constraints</a:t>
          </a:r>
          <a:br>
            <a:rPr lang="en-GB" dirty="0" smtClean="0"/>
          </a:br>
          <a:r>
            <a:rPr lang="en-GB" dirty="0" smtClean="0"/>
            <a:t>Minimizer</a:t>
          </a:r>
          <a:endParaRPr lang="en-GB" dirty="0"/>
        </a:p>
      </dgm:t>
    </dgm:pt>
    <dgm:pt modelId="{F12A6FC6-D639-4A10-B5D4-D26D202648D0}" type="parTrans" cxnId="{8DCB6BD5-360E-40E1-B299-6971558D7879}">
      <dgm:prSet/>
      <dgm:spPr/>
      <dgm:t>
        <a:bodyPr/>
        <a:lstStyle/>
        <a:p>
          <a:endParaRPr lang="en-GB"/>
        </a:p>
      </dgm:t>
    </dgm:pt>
    <dgm:pt modelId="{ECCE57B6-A2EF-4AC7-8AD1-F24FCDA96353}" type="sibTrans" cxnId="{8DCB6BD5-360E-40E1-B299-6971558D7879}">
      <dgm:prSet/>
      <dgm:spPr/>
      <dgm:t>
        <a:bodyPr/>
        <a:lstStyle/>
        <a:p>
          <a:endParaRPr lang="en-GB"/>
        </a:p>
      </dgm:t>
    </dgm:pt>
    <dgm:pt modelId="{08D55A82-BA13-40C3-A2F6-808B732DBE3E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Workspaces</a:t>
          </a:r>
          <a:endParaRPr lang="en-GB" dirty="0"/>
        </a:p>
      </dgm:t>
    </dgm:pt>
    <dgm:pt modelId="{47C9A471-C102-42C8-9F4C-E75E1A217AD9}" type="parTrans" cxnId="{AA421EA1-0ECE-4EDE-9862-9107E9F16A48}">
      <dgm:prSet/>
      <dgm:spPr/>
      <dgm:t>
        <a:bodyPr/>
        <a:lstStyle/>
        <a:p>
          <a:endParaRPr lang="en-GB"/>
        </a:p>
      </dgm:t>
    </dgm:pt>
    <dgm:pt modelId="{2BBD5C8D-B6AB-45B1-9CDB-943853943DE2}" type="sibTrans" cxnId="{AA421EA1-0ECE-4EDE-9862-9107E9F16A48}">
      <dgm:prSet/>
      <dgm:spPr/>
      <dgm:t>
        <a:bodyPr/>
        <a:lstStyle/>
        <a:p>
          <a:endParaRPr lang="en-GB"/>
        </a:p>
      </dgm:t>
    </dgm:pt>
    <dgm:pt modelId="{3DC4AFAC-DF78-49C3-A43F-2ADB1DF42C68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Archive Searching</a:t>
          </a:r>
          <a:br>
            <a:rPr lang="en-GB" dirty="0" smtClean="0"/>
          </a:br>
          <a:r>
            <a:rPr lang="en-GB" dirty="0" err="1" smtClean="0"/>
            <a:t>LiveData</a:t>
          </a:r>
          <a:r>
            <a:rPr lang="en-GB" dirty="0" smtClean="0"/>
            <a:t> Listeners</a:t>
          </a:r>
          <a:br>
            <a:rPr lang="en-GB" dirty="0" smtClean="0"/>
          </a:br>
          <a:r>
            <a:rPr lang="en-GB" dirty="0" smtClean="0"/>
            <a:t>Data </a:t>
          </a:r>
          <a:r>
            <a:rPr lang="en-GB" dirty="0" err="1" smtClean="0"/>
            <a:t>Catalogs</a:t>
          </a:r>
          <a:endParaRPr lang="en-GB" dirty="0"/>
        </a:p>
      </dgm:t>
    </dgm:pt>
    <dgm:pt modelId="{44EC7277-F681-4A2D-BC90-31854ABF8BCB}" type="parTrans" cxnId="{5AB09813-67AE-42A3-ABED-3246AB531772}">
      <dgm:prSet/>
      <dgm:spPr/>
      <dgm:t>
        <a:bodyPr/>
        <a:lstStyle/>
        <a:p>
          <a:endParaRPr lang="en-GB"/>
        </a:p>
      </dgm:t>
    </dgm:pt>
    <dgm:pt modelId="{FAC6086E-FA05-42FE-A3FE-FD6C7DA80F87}" type="sibTrans" cxnId="{5AB09813-67AE-42A3-ABED-3246AB531772}">
      <dgm:prSet/>
      <dgm:spPr/>
      <dgm:t>
        <a:bodyPr/>
        <a:lstStyle/>
        <a:p>
          <a:endParaRPr lang="en-GB"/>
        </a:p>
      </dgm:t>
    </dgm:pt>
    <dgm:pt modelId="{9C8D0EC4-463C-4AB2-87E1-81EB11A4E71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GUI</a:t>
          </a:r>
          <a:endParaRPr lang="en-GB" dirty="0"/>
        </a:p>
      </dgm:t>
    </dgm:pt>
    <dgm:pt modelId="{A6BC0ED1-90B3-47CD-8CFB-B20672979705}" type="parTrans" cxnId="{DB7F0C51-6817-4936-80B9-EF90DCF4BB06}">
      <dgm:prSet/>
      <dgm:spPr/>
      <dgm:t>
        <a:bodyPr/>
        <a:lstStyle/>
        <a:p>
          <a:endParaRPr lang="en-GB"/>
        </a:p>
      </dgm:t>
    </dgm:pt>
    <dgm:pt modelId="{87E6480E-7D3B-4D25-901D-9AECCE6F571C}" type="sibTrans" cxnId="{DB7F0C51-6817-4936-80B9-EF90DCF4BB06}">
      <dgm:prSet/>
      <dgm:spPr/>
      <dgm:t>
        <a:bodyPr/>
        <a:lstStyle/>
        <a:p>
          <a:endParaRPr lang="en-GB"/>
        </a:p>
      </dgm:t>
    </dgm:pt>
    <dgm:pt modelId="{C6FF4F03-3ECE-4DFB-9CE7-24C05603E5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Framework</a:t>
          </a:r>
          <a:endParaRPr lang="en-GB" dirty="0"/>
        </a:p>
      </dgm:t>
    </dgm:pt>
    <dgm:pt modelId="{5A23C114-ABE2-45B1-A57B-88566AD6A226}" type="parTrans" cxnId="{20C186C3-26D2-44D4-861B-53E516EED45D}">
      <dgm:prSet/>
      <dgm:spPr/>
      <dgm:t>
        <a:bodyPr/>
        <a:lstStyle/>
        <a:p>
          <a:endParaRPr lang="en-GB"/>
        </a:p>
      </dgm:t>
    </dgm:pt>
    <dgm:pt modelId="{A668B125-8F73-464D-A5FE-5246A476D7EB}" type="sibTrans" cxnId="{20C186C3-26D2-44D4-861B-53E516EED45D}">
      <dgm:prSet/>
      <dgm:spPr/>
      <dgm:t>
        <a:bodyPr/>
        <a:lstStyle/>
        <a:p>
          <a:endParaRPr lang="en-GB"/>
        </a:p>
      </dgm:t>
    </dgm:pt>
    <dgm:pt modelId="{5273B896-91DB-46E8-8E1D-EA91FBC04F76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(Framework)</a:t>
          </a:r>
          <a:br>
            <a:rPr lang="en-GB" dirty="0" smtClean="0"/>
          </a:br>
          <a:r>
            <a:rPr lang="en-GB" dirty="0" smtClean="0"/>
            <a:t>Utility</a:t>
          </a:r>
          <a:endParaRPr lang="en-GB" dirty="0"/>
        </a:p>
      </dgm:t>
    </dgm:pt>
    <dgm:pt modelId="{833BA169-7D94-4553-8F4B-81A4675A7737}" type="parTrans" cxnId="{0CCAA3BA-9C58-4B00-920A-5329C229471D}">
      <dgm:prSet/>
      <dgm:spPr/>
      <dgm:t>
        <a:bodyPr/>
        <a:lstStyle/>
        <a:p>
          <a:endParaRPr lang="en-GB"/>
        </a:p>
      </dgm:t>
    </dgm:pt>
    <dgm:pt modelId="{45FA6131-C235-46EC-8D91-F05CD05D50F6}" type="sibTrans" cxnId="{0CCAA3BA-9C58-4B00-920A-5329C229471D}">
      <dgm:prSet/>
      <dgm:spPr/>
      <dgm:t>
        <a:bodyPr/>
        <a:lstStyle/>
        <a:p>
          <a:endParaRPr lang="en-GB"/>
        </a:p>
      </dgm:t>
    </dgm:pt>
    <dgm:pt modelId="{28839A7B-F429-4E06-B0C0-EEE7A544FBFD}" type="pres">
      <dgm:prSet presAssocID="{11640BDE-C31B-4980-8F82-FD0AF42D0A1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2EAB01-D9AC-4D87-8422-D8A7A967D171}" type="pres">
      <dgm:prSet presAssocID="{9C8D0EC4-463C-4AB2-87E1-81EB11A4E712}" presName="vertOne" presStyleCnt="0"/>
      <dgm:spPr/>
    </dgm:pt>
    <dgm:pt modelId="{91699C2F-57D4-4534-A393-4F83B66AE76E}" type="pres">
      <dgm:prSet presAssocID="{9C8D0EC4-463C-4AB2-87E1-81EB11A4E712}" presName="txOne" presStyleLbl="node0" presStyleIdx="0" presStyleCnt="2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33F284-3637-40A3-B5E9-901068AE4FCB}" type="pres">
      <dgm:prSet presAssocID="{9C8D0EC4-463C-4AB2-87E1-81EB11A4E712}" presName="parTransOne" presStyleCnt="0"/>
      <dgm:spPr/>
    </dgm:pt>
    <dgm:pt modelId="{A78154B8-A63A-4B1F-AB9E-9A5C45E3C638}" type="pres">
      <dgm:prSet presAssocID="{9C8D0EC4-463C-4AB2-87E1-81EB11A4E712}" presName="horzOne" presStyleCnt="0"/>
      <dgm:spPr/>
    </dgm:pt>
    <dgm:pt modelId="{0827D89D-1E9F-4674-B57A-7E967C3177EA}" type="pres">
      <dgm:prSet presAssocID="{C6FF4F03-3ECE-4DFB-9CE7-24C05603E582}" presName="vertTwo" presStyleCnt="0"/>
      <dgm:spPr/>
    </dgm:pt>
    <dgm:pt modelId="{A3B8700C-7398-4AB7-BEA5-51CA46034818}" type="pres">
      <dgm:prSet presAssocID="{C6FF4F03-3ECE-4DFB-9CE7-24C05603E582}" presName="txTwo" presStyleLbl="node2" presStyleIdx="0" presStyleCnt="3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37A9E6-BC71-4A86-AE6E-D7E1B5349559}" type="pres">
      <dgm:prSet presAssocID="{C6FF4F03-3ECE-4DFB-9CE7-24C05603E582}" presName="parTransTwo" presStyleCnt="0"/>
      <dgm:spPr/>
    </dgm:pt>
    <dgm:pt modelId="{8CC7B835-4449-4447-B460-ABFCEA43F01B}" type="pres">
      <dgm:prSet presAssocID="{C6FF4F03-3ECE-4DFB-9CE7-24C05603E582}" presName="horzTwo" presStyleCnt="0"/>
      <dgm:spPr/>
    </dgm:pt>
    <dgm:pt modelId="{683682E8-1BDD-4086-8C19-C33A27C56964}" type="pres">
      <dgm:prSet presAssocID="{5273B896-91DB-46E8-8E1D-EA91FBC04F76}" presName="vertThree" presStyleCnt="0"/>
      <dgm:spPr/>
    </dgm:pt>
    <dgm:pt modelId="{D47D0F73-4893-46DD-B90C-CB71155E091A}" type="pres">
      <dgm:prSet presAssocID="{5273B896-91DB-46E8-8E1D-EA91FBC04F76}" presName="txThree" presStyleLbl="node3" presStyleIdx="0" presStyleCnt="4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EDEE47-749D-474D-92BF-D2610604FCB8}" type="pres">
      <dgm:prSet presAssocID="{5273B896-91DB-46E8-8E1D-EA91FBC04F76}" presName="horzThree" presStyleCnt="0"/>
      <dgm:spPr/>
    </dgm:pt>
    <dgm:pt modelId="{83CA8541-E622-406B-BF12-5C451A107A3B}" type="pres">
      <dgm:prSet presAssocID="{87E6480E-7D3B-4D25-901D-9AECCE6F571C}" presName="sibSpaceOne" presStyleCnt="0"/>
      <dgm:spPr/>
    </dgm:pt>
    <dgm:pt modelId="{FA8F9C8F-EABA-468F-8595-544D77DA5FDE}" type="pres">
      <dgm:prSet presAssocID="{CD9DB930-68C9-413D-8CD2-317F9286BE00}" presName="vertOne" presStyleCnt="0"/>
      <dgm:spPr/>
    </dgm:pt>
    <dgm:pt modelId="{B41EE4E5-F6EE-4B30-81BE-5014888C56BA}" type="pres">
      <dgm:prSet presAssocID="{CD9DB930-68C9-413D-8CD2-317F9286BE0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476851-B499-413E-B4EC-073DEDE23585}" type="pres">
      <dgm:prSet presAssocID="{CD9DB930-68C9-413D-8CD2-317F9286BE00}" presName="parTransOne" presStyleCnt="0"/>
      <dgm:spPr/>
    </dgm:pt>
    <dgm:pt modelId="{9B5B4FDC-4945-4854-8878-68229B87CB6F}" type="pres">
      <dgm:prSet presAssocID="{CD9DB930-68C9-413D-8CD2-317F9286BE00}" presName="horzOne" presStyleCnt="0"/>
      <dgm:spPr/>
    </dgm:pt>
    <dgm:pt modelId="{64FF1FC5-A4E9-46BA-908D-92498E8C8269}" type="pres">
      <dgm:prSet presAssocID="{1C1A3FB8-04D1-4F7D-900C-5C6197980F5D}" presName="vertTwo" presStyleCnt="0"/>
      <dgm:spPr/>
    </dgm:pt>
    <dgm:pt modelId="{EA6BC028-711E-4955-9CF3-1618B54B6669}" type="pres">
      <dgm:prSet presAssocID="{1C1A3FB8-04D1-4F7D-900C-5C6197980F5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55CCDF-E613-4DD9-AC24-3D21F329E300}" type="pres">
      <dgm:prSet presAssocID="{1C1A3FB8-04D1-4F7D-900C-5C6197980F5D}" presName="parTransTwo" presStyleCnt="0"/>
      <dgm:spPr/>
    </dgm:pt>
    <dgm:pt modelId="{AFCFBD7E-A7EB-4509-B2AB-DE559BCE536E}" type="pres">
      <dgm:prSet presAssocID="{1C1A3FB8-04D1-4F7D-900C-5C6197980F5D}" presName="horzTwo" presStyleCnt="0"/>
      <dgm:spPr/>
    </dgm:pt>
    <dgm:pt modelId="{B2631602-D808-4E7E-9415-9843F92EAB53}" type="pres">
      <dgm:prSet presAssocID="{7EA90CDF-47C7-47B9-91CF-BB62DC820BB0}" presName="vertThree" presStyleCnt="0"/>
      <dgm:spPr/>
    </dgm:pt>
    <dgm:pt modelId="{DBC3689A-4277-4AC2-B3FE-7817816F98CA}" type="pres">
      <dgm:prSet presAssocID="{7EA90CDF-47C7-47B9-91CF-BB62DC820BB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3C48A2-E0EE-481D-8F7F-91F03B112078}" type="pres">
      <dgm:prSet presAssocID="{7EA90CDF-47C7-47B9-91CF-BB62DC820BB0}" presName="horzThree" presStyleCnt="0"/>
      <dgm:spPr/>
    </dgm:pt>
    <dgm:pt modelId="{683E46C5-5CA4-49A0-B4F8-E80C2C6B1EC8}" type="pres">
      <dgm:prSet presAssocID="{1E37BDDD-4B88-472A-A71D-F092FD351EF3}" presName="sibSpaceThree" presStyleCnt="0"/>
      <dgm:spPr/>
    </dgm:pt>
    <dgm:pt modelId="{5AF6E28D-2545-4359-995B-EC77A9B1B030}" type="pres">
      <dgm:prSet presAssocID="{88F232EF-CABB-4D65-8D7E-01000CB55B1E}" presName="vertThree" presStyleCnt="0"/>
      <dgm:spPr/>
    </dgm:pt>
    <dgm:pt modelId="{05404C4A-A6EF-4479-B3AB-E6FCDD554C4E}" type="pres">
      <dgm:prSet presAssocID="{88F232EF-CABB-4D65-8D7E-01000CB55B1E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8E5E55-1705-4EEC-B35C-B9F2040C9017}" type="pres">
      <dgm:prSet presAssocID="{88F232EF-CABB-4D65-8D7E-01000CB55B1E}" presName="horzThree" presStyleCnt="0"/>
      <dgm:spPr/>
    </dgm:pt>
    <dgm:pt modelId="{159F5E32-83B7-4287-B856-EC08BAA2863B}" type="pres">
      <dgm:prSet presAssocID="{DD9D6C94-0BEF-42AA-97AE-BE12CA94BC1F}" presName="sibSpaceTwo" presStyleCnt="0"/>
      <dgm:spPr/>
    </dgm:pt>
    <dgm:pt modelId="{7C341D4E-86AF-43B0-A396-ED57FF6183AE}" type="pres">
      <dgm:prSet presAssocID="{08D55A82-BA13-40C3-A2F6-808B732DBE3E}" presName="vertTwo" presStyleCnt="0"/>
      <dgm:spPr/>
    </dgm:pt>
    <dgm:pt modelId="{3373E9BC-14B2-403C-A7C8-A8CFD0A0DEA6}" type="pres">
      <dgm:prSet presAssocID="{08D55A82-BA13-40C3-A2F6-808B732DBE3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6F5C4A0-DDC6-4FDC-B0D3-82734A8FD4D1}" type="pres">
      <dgm:prSet presAssocID="{08D55A82-BA13-40C3-A2F6-808B732DBE3E}" presName="parTransTwo" presStyleCnt="0"/>
      <dgm:spPr/>
    </dgm:pt>
    <dgm:pt modelId="{787543F8-A93B-401D-89FE-E67A8ED37DCB}" type="pres">
      <dgm:prSet presAssocID="{08D55A82-BA13-40C3-A2F6-808B732DBE3E}" presName="horzTwo" presStyleCnt="0"/>
      <dgm:spPr/>
    </dgm:pt>
    <dgm:pt modelId="{F3AB5FC0-E623-42CA-9BBB-4505A40C6ECA}" type="pres">
      <dgm:prSet presAssocID="{3DC4AFAC-DF78-49C3-A43F-2ADB1DF42C68}" presName="vertThree" presStyleCnt="0"/>
      <dgm:spPr/>
    </dgm:pt>
    <dgm:pt modelId="{ABF3A06B-AE8A-4E63-87AC-4AC7C9DFE7D3}" type="pres">
      <dgm:prSet presAssocID="{3DC4AFAC-DF78-49C3-A43F-2ADB1DF42C6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50BE13-E810-48E4-8B61-0CD11C3DBA31}" type="pres">
      <dgm:prSet presAssocID="{3DC4AFAC-DF78-49C3-A43F-2ADB1DF42C68}" presName="horzThree" presStyleCnt="0"/>
      <dgm:spPr/>
    </dgm:pt>
  </dgm:ptLst>
  <dgm:cxnLst>
    <dgm:cxn modelId="{EAE61373-F228-4FDB-B912-AD0A47C93731}" type="presOf" srcId="{7EA90CDF-47C7-47B9-91CF-BB62DC820BB0}" destId="{DBC3689A-4277-4AC2-B3FE-7817816F98CA}" srcOrd="0" destOrd="0" presId="urn:microsoft.com/office/officeart/2005/8/layout/hierarchy4"/>
    <dgm:cxn modelId="{AA421EA1-0ECE-4EDE-9862-9107E9F16A48}" srcId="{CD9DB930-68C9-413D-8CD2-317F9286BE00}" destId="{08D55A82-BA13-40C3-A2F6-808B732DBE3E}" srcOrd="1" destOrd="0" parTransId="{47C9A471-C102-42C8-9F4C-E75E1A217AD9}" sibTransId="{2BBD5C8D-B6AB-45B1-9CDB-943853943DE2}"/>
    <dgm:cxn modelId="{D90D1CA7-DCB7-4E13-99C5-4677EA0B1505}" type="presOf" srcId="{5273B896-91DB-46E8-8E1D-EA91FBC04F76}" destId="{D47D0F73-4893-46DD-B90C-CB71155E091A}" srcOrd="0" destOrd="0" presId="urn:microsoft.com/office/officeart/2005/8/layout/hierarchy4"/>
    <dgm:cxn modelId="{70466DBE-B3EA-4780-8B77-E3474525125E}" type="presOf" srcId="{9C8D0EC4-463C-4AB2-87E1-81EB11A4E712}" destId="{91699C2F-57D4-4534-A393-4F83B66AE76E}" srcOrd="0" destOrd="0" presId="urn:microsoft.com/office/officeart/2005/8/layout/hierarchy4"/>
    <dgm:cxn modelId="{A2FBD364-ACFE-4288-AC8D-73B5C52ACA82}" srcId="{11640BDE-C31B-4980-8F82-FD0AF42D0A19}" destId="{CD9DB930-68C9-413D-8CD2-317F9286BE00}" srcOrd="1" destOrd="0" parTransId="{68D0A2CD-5850-48C8-9773-ED4891512EA2}" sibTransId="{ABCBE327-8103-4047-8376-15070F0B9A4E}"/>
    <dgm:cxn modelId="{20C186C3-26D2-44D4-861B-53E516EED45D}" srcId="{9C8D0EC4-463C-4AB2-87E1-81EB11A4E712}" destId="{C6FF4F03-3ECE-4DFB-9CE7-24C05603E582}" srcOrd="0" destOrd="0" parTransId="{5A23C114-ABE2-45B1-A57B-88566AD6A226}" sibTransId="{A668B125-8F73-464D-A5FE-5246A476D7EB}"/>
    <dgm:cxn modelId="{D1C685BA-EBFD-4227-A98C-5355A7ED943B}" type="presOf" srcId="{3DC4AFAC-DF78-49C3-A43F-2ADB1DF42C68}" destId="{ABF3A06B-AE8A-4E63-87AC-4AC7C9DFE7D3}" srcOrd="0" destOrd="0" presId="urn:microsoft.com/office/officeart/2005/8/layout/hierarchy4"/>
    <dgm:cxn modelId="{5AB09813-67AE-42A3-ABED-3246AB531772}" srcId="{08D55A82-BA13-40C3-A2F6-808B732DBE3E}" destId="{3DC4AFAC-DF78-49C3-A43F-2ADB1DF42C68}" srcOrd="0" destOrd="0" parTransId="{44EC7277-F681-4A2D-BC90-31854ABF8BCB}" sibTransId="{FAC6086E-FA05-42FE-A3FE-FD6C7DA80F87}"/>
    <dgm:cxn modelId="{0735BE5D-4B4C-4684-9446-8EAC22485C0C}" srcId="{1C1A3FB8-04D1-4F7D-900C-5C6197980F5D}" destId="{7EA90CDF-47C7-47B9-91CF-BB62DC820BB0}" srcOrd="0" destOrd="0" parTransId="{A6A5E4AF-D774-4781-93F1-BE5DAB783F72}" sibTransId="{1E37BDDD-4B88-472A-A71D-F092FD351EF3}"/>
    <dgm:cxn modelId="{EF1A5834-DCD4-43F0-8B67-17DB9BE663A9}" srcId="{CD9DB930-68C9-413D-8CD2-317F9286BE00}" destId="{1C1A3FB8-04D1-4F7D-900C-5C6197980F5D}" srcOrd="0" destOrd="0" parTransId="{8F373124-B9F4-4BD5-AD90-A161CEFAD183}" sibTransId="{DD9D6C94-0BEF-42AA-97AE-BE12CA94BC1F}"/>
    <dgm:cxn modelId="{8DCB6BD5-360E-40E1-B299-6971558D7879}" srcId="{1C1A3FB8-04D1-4F7D-900C-5C6197980F5D}" destId="{88F232EF-CABB-4D65-8D7E-01000CB55B1E}" srcOrd="1" destOrd="0" parTransId="{F12A6FC6-D639-4A10-B5D4-D26D202648D0}" sibTransId="{ECCE57B6-A2EF-4AC7-8AD1-F24FCDA96353}"/>
    <dgm:cxn modelId="{DB7F0C51-6817-4936-80B9-EF90DCF4BB06}" srcId="{11640BDE-C31B-4980-8F82-FD0AF42D0A19}" destId="{9C8D0EC4-463C-4AB2-87E1-81EB11A4E712}" srcOrd="0" destOrd="0" parTransId="{A6BC0ED1-90B3-47CD-8CFB-B20672979705}" sibTransId="{87E6480E-7D3B-4D25-901D-9AECCE6F571C}"/>
    <dgm:cxn modelId="{0CCAA3BA-9C58-4B00-920A-5329C229471D}" srcId="{C6FF4F03-3ECE-4DFB-9CE7-24C05603E582}" destId="{5273B896-91DB-46E8-8E1D-EA91FBC04F76}" srcOrd="0" destOrd="0" parTransId="{833BA169-7D94-4553-8F4B-81A4675A7737}" sibTransId="{45FA6131-C235-46EC-8D91-F05CD05D50F6}"/>
    <dgm:cxn modelId="{C44688ED-B0C2-403C-B13B-CAB2493EA53C}" type="presOf" srcId="{1C1A3FB8-04D1-4F7D-900C-5C6197980F5D}" destId="{EA6BC028-711E-4955-9CF3-1618B54B6669}" srcOrd="0" destOrd="0" presId="urn:microsoft.com/office/officeart/2005/8/layout/hierarchy4"/>
    <dgm:cxn modelId="{DAE81C89-B62C-4F5A-8B99-3AC1555C4A4F}" type="presOf" srcId="{88F232EF-CABB-4D65-8D7E-01000CB55B1E}" destId="{05404C4A-A6EF-4479-B3AB-E6FCDD554C4E}" srcOrd="0" destOrd="0" presId="urn:microsoft.com/office/officeart/2005/8/layout/hierarchy4"/>
    <dgm:cxn modelId="{E01E0497-235E-444F-B22C-654AD10B9EBE}" type="presOf" srcId="{08D55A82-BA13-40C3-A2F6-808B732DBE3E}" destId="{3373E9BC-14B2-403C-A7C8-A8CFD0A0DEA6}" srcOrd="0" destOrd="0" presId="urn:microsoft.com/office/officeart/2005/8/layout/hierarchy4"/>
    <dgm:cxn modelId="{7D7FC592-C057-4AB0-AB2D-A0A46D6D2858}" type="presOf" srcId="{CD9DB930-68C9-413D-8CD2-317F9286BE00}" destId="{B41EE4E5-F6EE-4B30-81BE-5014888C56BA}" srcOrd="0" destOrd="0" presId="urn:microsoft.com/office/officeart/2005/8/layout/hierarchy4"/>
    <dgm:cxn modelId="{D916EC80-34B5-4895-AF59-9E5AACBC9B55}" type="presOf" srcId="{11640BDE-C31B-4980-8F82-FD0AF42D0A19}" destId="{28839A7B-F429-4E06-B0C0-EEE7A544FBFD}" srcOrd="0" destOrd="0" presId="urn:microsoft.com/office/officeart/2005/8/layout/hierarchy4"/>
    <dgm:cxn modelId="{4F055EEB-CDD8-41B0-BFA2-639F67DEC20B}" type="presOf" srcId="{C6FF4F03-3ECE-4DFB-9CE7-24C05603E582}" destId="{A3B8700C-7398-4AB7-BEA5-51CA46034818}" srcOrd="0" destOrd="0" presId="urn:microsoft.com/office/officeart/2005/8/layout/hierarchy4"/>
    <dgm:cxn modelId="{8C9C13FE-CDBB-4D62-8A04-789D911C5DC3}" type="presParOf" srcId="{28839A7B-F429-4E06-B0C0-EEE7A544FBFD}" destId="{052EAB01-D9AC-4D87-8422-D8A7A967D171}" srcOrd="0" destOrd="0" presId="urn:microsoft.com/office/officeart/2005/8/layout/hierarchy4"/>
    <dgm:cxn modelId="{A111CD63-7A50-4C92-AB5E-AB2879C36E4A}" type="presParOf" srcId="{052EAB01-D9AC-4D87-8422-D8A7A967D171}" destId="{91699C2F-57D4-4534-A393-4F83B66AE76E}" srcOrd="0" destOrd="0" presId="urn:microsoft.com/office/officeart/2005/8/layout/hierarchy4"/>
    <dgm:cxn modelId="{81C7D5C5-7B58-4960-B37E-479227F7A6F9}" type="presParOf" srcId="{052EAB01-D9AC-4D87-8422-D8A7A967D171}" destId="{E733F284-3637-40A3-B5E9-901068AE4FCB}" srcOrd="1" destOrd="0" presId="urn:microsoft.com/office/officeart/2005/8/layout/hierarchy4"/>
    <dgm:cxn modelId="{E462CCBC-39D1-49C0-AA00-223FB6764E5D}" type="presParOf" srcId="{052EAB01-D9AC-4D87-8422-D8A7A967D171}" destId="{A78154B8-A63A-4B1F-AB9E-9A5C45E3C638}" srcOrd="2" destOrd="0" presId="urn:microsoft.com/office/officeart/2005/8/layout/hierarchy4"/>
    <dgm:cxn modelId="{A0C0BCB0-9D0F-4A5F-B0E8-AB40B45E2E38}" type="presParOf" srcId="{A78154B8-A63A-4B1F-AB9E-9A5C45E3C638}" destId="{0827D89D-1E9F-4674-B57A-7E967C3177EA}" srcOrd="0" destOrd="0" presId="urn:microsoft.com/office/officeart/2005/8/layout/hierarchy4"/>
    <dgm:cxn modelId="{3B12ABEF-F021-4873-A9B8-5A437841CF24}" type="presParOf" srcId="{0827D89D-1E9F-4674-B57A-7E967C3177EA}" destId="{A3B8700C-7398-4AB7-BEA5-51CA46034818}" srcOrd="0" destOrd="0" presId="urn:microsoft.com/office/officeart/2005/8/layout/hierarchy4"/>
    <dgm:cxn modelId="{1095D70C-4EEF-42DA-B1F8-8DA7347923C8}" type="presParOf" srcId="{0827D89D-1E9F-4674-B57A-7E967C3177EA}" destId="{6937A9E6-BC71-4A86-AE6E-D7E1B5349559}" srcOrd="1" destOrd="0" presId="urn:microsoft.com/office/officeart/2005/8/layout/hierarchy4"/>
    <dgm:cxn modelId="{CC26AC55-0B9B-4784-AD7A-7B531CEF78B2}" type="presParOf" srcId="{0827D89D-1E9F-4674-B57A-7E967C3177EA}" destId="{8CC7B835-4449-4447-B460-ABFCEA43F01B}" srcOrd="2" destOrd="0" presId="urn:microsoft.com/office/officeart/2005/8/layout/hierarchy4"/>
    <dgm:cxn modelId="{9A98C20C-2F89-48B6-BD99-DF511A09C37D}" type="presParOf" srcId="{8CC7B835-4449-4447-B460-ABFCEA43F01B}" destId="{683682E8-1BDD-4086-8C19-C33A27C56964}" srcOrd="0" destOrd="0" presId="urn:microsoft.com/office/officeart/2005/8/layout/hierarchy4"/>
    <dgm:cxn modelId="{432FD14F-970D-4764-9418-533119FDC61A}" type="presParOf" srcId="{683682E8-1BDD-4086-8C19-C33A27C56964}" destId="{D47D0F73-4893-46DD-B90C-CB71155E091A}" srcOrd="0" destOrd="0" presId="urn:microsoft.com/office/officeart/2005/8/layout/hierarchy4"/>
    <dgm:cxn modelId="{61A22B39-E1A3-4E59-9116-E7C3A79FC3F0}" type="presParOf" srcId="{683682E8-1BDD-4086-8C19-C33A27C56964}" destId="{2FEDEE47-749D-474D-92BF-D2610604FCB8}" srcOrd="1" destOrd="0" presId="urn:microsoft.com/office/officeart/2005/8/layout/hierarchy4"/>
    <dgm:cxn modelId="{0810911F-C3CD-4AB7-A8A6-2AADDD18D733}" type="presParOf" srcId="{28839A7B-F429-4E06-B0C0-EEE7A544FBFD}" destId="{83CA8541-E622-406B-BF12-5C451A107A3B}" srcOrd="1" destOrd="0" presId="urn:microsoft.com/office/officeart/2005/8/layout/hierarchy4"/>
    <dgm:cxn modelId="{4F647A8A-DBDF-4923-9D7D-AD24EB6A6AD3}" type="presParOf" srcId="{28839A7B-F429-4E06-B0C0-EEE7A544FBFD}" destId="{FA8F9C8F-EABA-468F-8595-544D77DA5FDE}" srcOrd="2" destOrd="0" presId="urn:microsoft.com/office/officeart/2005/8/layout/hierarchy4"/>
    <dgm:cxn modelId="{5BD1C738-104B-44E3-B88A-2297BE9CF79C}" type="presParOf" srcId="{FA8F9C8F-EABA-468F-8595-544D77DA5FDE}" destId="{B41EE4E5-F6EE-4B30-81BE-5014888C56BA}" srcOrd="0" destOrd="0" presId="urn:microsoft.com/office/officeart/2005/8/layout/hierarchy4"/>
    <dgm:cxn modelId="{24D97E6D-D36B-4DAE-9FD2-F01070FCC02C}" type="presParOf" srcId="{FA8F9C8F-EABA-468F-8595-544D77DA5FDE}" destId="{FC476851-B499-413E-B4EC-073DEDE23585}" srcOrd="1" destOrd="0" presId="urn:microsoft.com/office/officeart/2005/8/layout/hierarchy4"/>
    <dgm:cxn modelId="{63068F35-C670-4323-A9DE-7B2D42E5BC0D}" type="presParOf" srcId="{FA8F9C8F-EABA-468F-8595-544D77DA5FDE}" destId="{9B5B4FDC-4945-4854-8878-68229B87CB6F}" srcOrd="2" destOrd="0" presId="urn:microsoft.com/office/officeart/2005/8/layout/hierarchy4"/>
    <dgm:cxn modelId="{889EEF1B-D8A0-4673-B080-8A4EA6EF6697}" type="presParOf" srcId="{9B5B4FDC-4945-4854-8878-68229B87CB6F}" destId="{64FF1FC5-A4E9-46BA-908D-92498E8C8269}" srcOrd="0" destOrd="0" presId="urn:microsoft.com/office/officeart/2005/8/layout/hierarchy4"/>
    <dgm:cxn modelId="{9C677EC7-F76C-499D-ABF7-B641E7833851}" type="presParOf" srcId="{64FF1FC5-A4E9-46BA-908D-92498E8C8269}" destId="{EA6BC028-711E-4955-9CF3-1618B54B6669}" srcOrd="0" destOrd="0" presId="urn:microsoft.com/office/officeart/2005/8/layout/hierarchy4"/>
    <dgm:cxn modelId="{E4B01C6E-4A64-4C87-BBAE-CD585977203F}" type="presParOf" srcId="{64FF1FC5-A4E9-46BA-908D-92498E8C8269}" destId="{D455CCDF-E613-4DD9-AC24-3D21F329E300}" srcOrd="1" destOrd="0" presId="urn:microsoft.com/office/officeart/2005/8/layout/hierarchy4"/>
    <dgm:cxn modelId="{508AD5B3-B5D5-49DC-89C3-CA1DB90EFF49}" type="presParOf" srcId="{64FF1FC5-A4E9-46BA-908D-92498E8C8269}" destId="{AFCFBD7E-A7EB-4509-B2AB-DE559BCE536E}" srcOrd="2" destOrd="0" presId="urn:microsoft.com/office/officeart/2005/8/layout/hierarchy4"/>
    <dgm:cxn modelId="{10FA4FE4-7F3C-43D8-8380-E693866C643F}" type="presParOf" srcId="{AFCFBD7E-A7EB-4509-B2AB-DE559BCE536E}" destId="{B2631602-D808-4E7E-9415-9843F92EAB53}" srcOrd="0" destOrd="0" presId="urn:microsoft.com/office/officeart/2005/8/layout/hierarchy4"/>
    <dgm:cxn modelId="{1614E51A-1750-44F4-BFDD-96E6BDFBDB14}" type="presParOf" srcId="{B2631602-D808-4E7E-9415-9843F92EAB53}" destId="{DBC3689A-4277-4AC2-B3FE-7817816F98CA}" srcOrd="0" destOrd="0" presId="urn:microsoft.com/office/officeart/2005/8/layout/hierarchy4"/>
    <dgm:cxn modelId="{56E1E175-C6BD-4A66-BD3C-218C376137CE}" type="presParOf" srcId="{B2631602-D808-4E7E-9415-9843F92EAB53}" destId="{253C48A2-E0EE-481D-8F7F-91F03B112078}" srcOrd="1" destOrd="0" presId="urn:microsoft.com/office/officeart/2005/8/layout/hierarchy4"/>
    <dgm:cxn modelId="{F5D55204-9F5E-42D6-BCB4-ACB13302AF1D}" type="presParOf" srcId="{AFCFBD7E-A7EB-4509-B2AB-DE559BCE536E}" destId="{683E46C5-5CA4-49A0-B4F8-E80C2C6B1EC8}" srcOrd="1" destOrd="0" presId="urn:microsoft.com/office/officeart/2005/8/layout/hierarchy4"/>
    <dgm:cxn modelId="{8CAC46BC-3BA6-4BEF-BC77-53FDF2A0F4C9}" type="presParOf" srcId="{AFCFBD7E-A7EB-4509-B2AB-DE559BCE536E}" destId="{5AF6E28D-2545-4359-995B-EC77A9B1B030}" srcOrd="2" destOrd="0" presId="urn:microsoft.com/office/officeart/2005/8/layout/hierarchy4"/>
    <dgm:cxn modelId="{E495C865-48B7-41E4-8357-E35F38CED5C5}" type="presParOf" srcId="{5AF6E28D-2545-4359-995B-EC77A9B1B030}" destId="{05404C4A-A6EF-4479-B3AB-E6FCDD554C4E}" srcOrd="0" destOrd="0" presId="urn:microsoft.com/office/officeart/2005/8/layout/hierarchy4"/>
    <dgm:cxn modelId="{D2861887-4A29-4521-B794-413D21D2B2E3}" type="presParOf" srcId="{5AF6E28D-2545-4359-995B-EC77A9B1B030}" destId="{968E5E55-1705-4EEC-B35C-B9F2040C9017}" srcOrd="1" destOrd="0" presId="urn:microsoft.com/office/officeart/2005/8/layout/hierarchy4"/>
    <dgm:cxn modelId="{F42E3F08-5756-4BC8-A096-9655D19EC601}" type="presParOf" srcId="{9B5B4FDC-4945-4854-8878-68229B87CB6F}" destId="{159F5E32-83B7-4287-B856-EC08BAA2863B}" srcOrd="1" destOrd="0" presId="urn:microsoft.com/office/officeart/2005/8/layout/hierarchy4"/>
    <dgm:cxn modelId="{FF3433AB-2053-451D-97D4-DF69E4FE3BE4}" type="presParOf" srcId="{9B5B4FDC-4945-4854-8878-68229B87CB6F}" destId="{7C341D4E-86AF-43B0-A396-ED57FF6183AE}" srcOrd="2" destOrd="0" presId="urn:microsoft.com/office/officeart/2005/8/layout/hierarchy4"/>
    <dgm:cxn modelId="{6F7BA205-BF82-42A1-88D2-8F869477CC0A}" type="presParOf" srcId="{7C341D4E-86AF-43B0-A396-ED57FF6183AE}" destId="{3373E9BC-14B2-403C-A7C8-A8CFD0A0DEA6}" srcOrd="0" destOrd="0" presId="urn:microsoft.com/office/officeart/2005/8/layout/hierarchy4"/>
    <dgm:cxn modelId="{D5BC0C35-2CF1-4DF7-A210-4600A468507B}" type="presParOf" srcId="{7C341D4E-86AF-43B0-A396-ED57FF6183AE}" destId="{A6F5C4A0-DDC6-4FDC-B0D3-82734A8FD4D1}" srcOrd="1" destOrd="0" presId="urn:microsoft.com/office/officeart/2005/8/layout/hierarchy4"/>
    <dgm:cxn modelId="{8E391BB9-79B4-4833-A7CD-DCE3C7BEB6AB}" type="presParOf" srcId="{7C341D4E-86AF-43B0-A396-ED57FF6183AE}" destId="{787543F8-A93B-401D-89FE-E67A8ED37DCB}" srcOrd="2" destOrd="0" presId="urn:microsoft.com/office/officeart/2005/8/layout/hierarchy4"/>
    <dgm:cxn modelId="{445BBC1A-7D3C-46F2-9752-FEB17894FCAE}" type="presParOf" srcId="{787543F8-A93B-401D-89FE-E67A8ED37DCB}" destId="{F3AB5FC0-E623-42CA-9BBB-4505A40C6ECA}" srcOrd="0" destOrd="0" presId="urn:microsoft.com/office/officeart/2005/8/layout/hierarchy4"/>
    <dgm:cxn modelId="{819061D0-E1E6-473E-8D0F-476946C35ACF}" type="presParOf" srcId="{F3AB5FC0-E623-42CA-9BBB-4505A40C6ECA}" destId="{ABF3A06B-AE8A-4E63-87AC-4AC7C9DFE7D3}" srcOrd="0" destOrd="0" presId="urn:microsoft.com/office/officeart/2005/8/layout/hierarchy4"/>
    <dgm:cxn modelId="{1C50A6BC-AF22-4473-ABB4-235975483E58}" type="presParOf" srcId="{F3AB5FC0-E623-42CA-9BBB-4505A40C6ECA}" destId="{E050BE13-E810-48E4-8B61-0CD11C3DBA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99C2F-57D4-4534-A393-4F83B66AE76E}">
      <dsp:nvSpPr>
        <dsp:cNvPr id="0" name=""/>
        <dsp:cNvSpPr/>
      </dsp:nvSpPr>
      <dsp:spPr>
        <a:xfrm>
          <a:off x="5616" y="740"/>
          <a:ext cx="1442115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GUI</a:t>
          </a:r>
          <a:endParaRPr lang="en-GB" sz="2500" kern="1200" dirty="0"/>
        </a:p>
      </dsp:txBody>
      <dsp:txXfrm>
        <a:off x="43685" y="38809"/>
        <a:ext cx="1365977" cy="1223640"/>
      </dsp:txXfrm>
    </dsp:sp>
    <dsp:sp modelId="{A3B8700C-7398-4AB7-BEA5-51CA46034818}">
      <dsp:nvSpPr>
        <dsp:cNvPr id="0" name=""/>
        <dsp:cNvSpPr/>
      </dsp:nvSpPr>
      <dsp:spPr>
        <a:xfrm>
          <a:off x="7024" y="1452754"/>
          <a:ext cx="1439300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Framework</a:t>
          </a:r>
          <a:endParaRPr lang="en-GB" sz="1700" kern="1200" dirty="0"/>
        </a:p>
      </dsp:txBody>
      <dsp:txXfrm>
        <a:off x="45093" y="1490823"/>
        <a:ext cx="1363162" cy="1223640"/>
      </dsp:txXfrm>
    </dsp:sp>
    <dsp:sp modelId="{D47D0F73-4893-46DD-B90C-CB71155E091A}">
      <dsp:nvSpPr>
        <dsp:cNvPr id="0" name=""/>
        <dsp:cNvSpPr/>
      </dsp:nvSpPr>
      <dsp:spPr>
        <a:xfrm>
          <a:off x="7024" y="2904767"/>
          <a:ext cx="1439300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(Framework)</a:t>
          </a:r>
          <a:br>
            <a:rPr lang="en-GB" sz="1600" kern="1200" dirty="0" smtClean="0"/>
          </a:br>
          <a:r>
            <a:rPr lang="en-GB" sz="1600" kern="1200" dirty="0" smtClean="0"/>
            <a:t>Utility</a:t>
          </a:r>
          <a:endParaRPr lang="en-GB" sz="1600" kern="1200" dirty="0"/>
        </a:p>
      </dsp:txBody>
      <dsp:txXfrm>
        <a:off x="45093" y="2942836"/>
        <a:ext cx="1363162" cy="1223640"/>
      </dsp:txXfrm>
    </dsp:sp>
    <dsp:sp modelId="{B41EE4E5-F6EE-4B30-81BE-5014888C56BA}">
      <dsp:nvSpPr>
        <dsp:cNvPr id="0" name=""/>
        <dsp:cNvSpPr/>
      </dsp:nvSpPr>
      <dsp:spPr>
        <a:xfrm>
          <a:off x="1822186" y="740"/>
          <a:ext cx="6967516" cy="1299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Algorithm Dialogs</a:t>
          </a:r>
          <a:br>
            <a:rPr lang="en-GB" sz="2500" kern="1200" dirty="0" smtClean="0"/>
          </a:br>
          <a:r>
            <a:rPr lang="en-GB" sz="2500" kern="1200" dirty="0" smtClean="0"/>
            <a:t>Custom Interfaces</a:t>
          </a:r>
          <a:br>
            <a:rPr lang="en-GB" sz="2500" kern="1200" dirty="0" smtClean="0"/>
          </a:br>
          <a:r>
            <a:rPr lang="en-GB" sz="2500" kern="1200" dirty="0" smtClean="0"/>
            <a:t>Custom Menus</a:t>
          </a:r>
          <a:endParaRPr lang="en-GB" sz="2500" kern="1200" dirty="0"/>
        </a:p>
      </dsp:txBody>
      <dsp:txXfrm>
        <a:off x="1860255" y="38809"/>
        <a:ext cx="6891378" cy="1223640"/>
      </dsp:txXfrm>
    </dsp:sp>
    <dsp:sp modelId="{EA6BC028-711E-4955-9CF3-1618B54B6669}">
      <dsp:nvSpPr>
        <dsp:cNvPr id="0" name=""/>
        <dsp:cNvSpPr/>
      </dsp:nvSpPr>
      <dsp:spPr>
        <a:xfrm>
          <a:off x="1822186" y="1452754"/>
          <a:ext cx="4551397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Algorithms</a:t>
          </a:r>
          <a:endParaRPr lang="en-GB" sz="1700" kern="1200" dirty="0"/>
        </a:p>
      </dsp:txBody>
      <dsp:txXfrm>
        <a:off x="1860255" y="1490823"/>
        <a:ext cx="4475259" cy="1223640"/>
      </dsp:txXfrm>
    </dsp:sp>
    <dsp:sp modelId="{DBC3689A-4277-4AC2-B3FE-7817816F98CA}">
      <dsp:nvSpPr>
        <dsp:cNvPr id="0" name=""/>
        <dsp:cNvSpPr/>
      </dsp:nvSpPr>
      <dsp:spPr>
        <a:xfrm>
          <a:off x="1822186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Unit Conversions</a:t>
          </a:r>
          <a:endParaRPr lang="en-GB" sz="1600" kern="1200" dirty="0"/>
        </a:p>
      </dsp:txBody>
      <dsp:txXfrm>
        <a:off x="1860255" y="2942836"/>
        <a:ext cx="2152754" cy="1223640"/>
      </dsp:txXfrm>
    </dsp:sp>
    <dsp:sp modelId="{05404C4A-A6EF-4479-B3AB-E6FCDD554C4E}">
      <dsp:nvSpPr>
        <dsp:cNvPr id="0" name=""/>
        <dsp:cNvSpPr/>
      </dsp:nvSpPr>
      <dsp:spPr>
        <a:xfrm>
          <a:off x="4144691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Fit Functions</a:t>
          </a:r>
          <a:br>
            <a:rPr lang="en-GB" sz="1600" kern="1200" dirty="0" smtClean="0"/>
          </a:br>
          <a:r>
            <a:rPr lang="en-GB" sz="1600" kern="1200" dirty="0" smtClean="0"/>
            <a:t>Cost Models</a:t>
          </a:r>
          <a:br>
            <a:rPr lang="en-GB" sz="1600" kern="1200" dirty="0" smtClean="0"/>
          </a:br>
          <a:r>
            <a:rPr lang="en-GB" sz="1600" kern="1200" dirty="0" smtClean="0"/>
            <a:t>Constraints</a:t>
          </a:r>
          <a:br>
            <a:rPr lang="en-GB" sz="1600" kern="1200" dirty="0" smtClean="0"/>
          </a:br>
          <a:r>
            <a:rPr lang="en-GB" sz="1600" kern="1200" dirty="0" smtClean="0"/>
            <a:t>Minimizer</a:t>
          </a:r>
          <a:endParaRPr lang="en-GB" sz="1600" kern="1200" dirty="0"/>
        </a:p>
      </dsp:txBody>
      <dsp:txXfrm>
        <a:off x="4182760" y="2942836"/>
        <a:ext cx="2152754" cy="1223640"/>
      </dsp:txXfrm>
    </dsp:sp>
    <dsp:sp modelId="{3373E9BC-14B2-403C-A7C8-A8CFD0A0DEA6}">
      <dsp:nvSpPr>
        <dsp:cNvPr id="0" name=""/>
        <dsp:cNvSpPr/>
      </dsp:nvSpPr>
      <dsp:spPr>
        <a:xfrm>
          <a:off x="6560810" y="1452754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Workspaces</a:t>
          </a:r>
          <a:endParaRPr lang="en-GB" sz="1700" kern="1200" dirty="0"/>
        </a:p>
      </dsp:txBody>
      <dsp:txXfrm>
        <a:off x="6598879" y="1490823"/>
        <a:ext cx="2152754" cy="1223640"/>
      </dsp:txXfrm>
    </dsp:sp>
    <dsp:sp modelId="{ABF3A06B-AE8A-4E63-87AC-4AC7C9DFE7D3}">
      <dsp:nvSpPr>
        <dsp:cNvPr id="0" name=""/>
        <dsp:cNvSpPr/>
      </dsp:nvSpPr>
      <dsp:spPr>
        <a:xfrm>
          <a:off x="6560810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Archive Searching</a:t>
          </a:r>
          <a:br>
            <a:rPr lang="en-GB" sz="1600" kern="1200" dirty="0" smtClean="0"/>
          </a:br>
          <a:r>
            <a:rPr lang="en-GB" sz="1600" kern="1200" dirty="0" err="1" smtClean="0"/>
            <a:t>LiveData</a:t>
          </a:r>
          <a:r>
            <a:rPr lang="en-GB" sz="1600" kern="1200" dirty="0" smtClean="0"/>
            <a:t> Listeners</a:t>
          </a:r>
          <a:br>
            <a:rPr lang="en-GB" sz="1600" kern="1200" dirty="0" smtClean="0"/>
          </a:br>
          <a:r>
            <a:rPr lang="en-GB" sz="1600" kern="1200" dirty="0" smtClean="0"/>
            <a:t>Data </a:t>
          </a:r>
          <a:r>
            <a:rPr lang="en-GB" sz="1600" kern="1200" dirty="0" err="1" smtClean="0"/>
            <a:t>Catalogs</a:t>
          </a:r>
          <a:endParaRPr lang="en-GB" sz="1600" kern="1200" dirty="0"/>
        </a:p>
      </dsp:txBody>
      <dsp:txXfrm>
        <a:off x="6598879" y="2942836"/>
        <a:ext cx="2152754" cy="1223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B9203-037A-454E-A796-95EF4352A35F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07CF-534C-4078-A807-8F913F049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5</a:t>
            </a:fld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299AE-4EA3-4C76-9EAE-35084EF502D8}" type="slidenum">
              <a:rPr lang="en-GB" smtClean="0"/>
              <a:pPr/>
              <a:t>6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FFBA-5514-4073-9773-004670351AD4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825C9-698D-41AF-973A-A33968E94A56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4"/>
            <a:ext cx="6400800" cy="1445865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dirty="0" smtClean="0"/>
              <a:t>Anders Markvardsen</a:t>
            </a:r>
          </a:p>
          <a:p>
            <a:pPr eaLnBrk="1" hangingPunct="1"/>
            <a:r>
              <a:rPr lang="en-GB" sz="2000" dirty="0" smtClean="0"/>
              <a:t>ISIS</a:t>
            </a:r>
          </a:p>
          <a:p>
            <a:pPr eaLnBrk="1" hangingPunct="1"/>
            <a:r>
              <a:rPr lang="en-GB" sz="2000" dirty="0" smtClean="0"/>
              <a:t>April 2015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ISIS/Mantid intro and least squares with the SCD Numerical Group</a:t>
            </a:r>
            <a:br>
              <a:rPr lang="en-GB" sz="3600" dirty="0" smtClean="0"/>
            </a:br>
            <a:endParaRPr lang="en-GB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we do - Visualization</a:t>
            </a:r>
            <a:endParaRPr lang="en-GB" dirty="0"/>
          </a:p>
        </p:txBody>
      </p:sp>
      <p:pic>
        <p:nvPicPr>
          <p:cNvPr id="104450" name="Picture 2" descr="C:\Mantid\Documents\Images\screenshots\1D, 2D and 3D plotting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528" y="620688"/>
            <a:ext cx="4134626" cy="3369891"/>
          </a:xfrm>
          <a:prstGeom prst="rect">
            <a:avLst/>
          </a:prstGeom>
          <a:noFill/>
        </p:spPr>
      </p:pic>
      <p:pic>
        <p:nvPicPr>
          <p:cNvPr id="104454" name="Picture 6" descr="http://download.mantidproject.org/kits/Python27/1.29.12931/ReleaseNotes_files/waterfall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3528" y="4077072"/>
            <a:ext cx="2371725" cy="1876425"/>
          </a:xfrm>
          <a:prstGeom prst="rect">
            <a:avLst/>
          </a:prstGeom>
          <a:noFill/>
        </p:spPr>
      </p:pic>
      <p:pic>
        <p:nvPicPr>
          <p:cNvPr id="104457" name="Picture 9" descr="C:\Mantid\Documents\Images\screenshots\Instrument view of GEM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012160" y="908720"/>
            <a:ext cx="2912052" cy="4190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can do -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Control</a:t>
            </a:r>
          </a:p>
          <a:p>
            <a:pPr lvl="1"/>
            <a:r>
              <a:rPr lang="en-GB" dirty="0" smtClean="0"/>
              <a:t>Within </a:t>
            </a:r>
            <a:r>
              <a:rPr lang="en-GB" dirty="0" err="1" smtClean="0"/>
              <a:t>Mantidplot</a:t>
            </a:r>
            <a:endParaRPr lang="en-GB" dirty="0" smtClean="0"/>
          </a:p>
          <a:p>
            <a:pPr lvl="1"/>
            <a:r>
              <a:rPr lang="en-GB" dirty="0" smtClean="0"/>
              <a:t>Pure Python scripts</a:t>
            </a:r>
          </a:p>
          <a:p>
            <a:pPr lvl="1"/>
            <a:r>
              <a:rPr lang="en-GB" dirty="0" smtClean="0"/>
              <a:t>Integrated </a:t>
            </a:r>
            <a:r>
              <a:rPr lang="en-GB" dirty="0" err="1" smtClean="0"/>
              <a:t>numPy</a:t>
            </a:r>
            <a:endParaRPr lang="en-GB" dirty="0" smtClean="0"/>
          </a:p>
          <a:p>
            <a:pPr lvl="1"/>
            <a:r>
              <a:rPr lang="en-GB" dirty="0" smtClean="0"/>
              <a:t>Automated reduction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162" y="908721"/>
            <a:ext cx="420369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861048"/>
            <a:ext cx="3794381" cy="191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can do -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205287"/>
          </a:xfrm>
        </p:spPr>
        <p:txBody>
          <a:bodyPr numCol="2"/>
          <a:lstStyle/>
          <a:p>
            <a:r>
              <a:rPr lang="en-GB" dirty="0" smtClean="0"/>
              <a:t>Arithmetic</a:t>
            </a:r>
          </a:p>
          <a:p>
            <a:r>
              <a:rPr lang="en-GB" dirty="0" smtClean="0"/>
              <a:t>Correction Functions</a:t>
            </a:r>
          </a:p>
          <a:p>
            <a:pPr lvl="1"/>
            <a:r>
              <a:rPr lang="en-GB" dirty="0" smtClean="0"/>
              <a:t>Absorption</a:t>
            </a:r>
          </a:p>
          <a:p>
            <a:pPr lvl="1"/>
            <a:r>
              <a:rPr lang="en-GB" dirty="0" smtClean="0"/>
              <a:t>Background</a:t>
            </a:r>
          </a:p>
          <a:p>
            <a:pPr lvl="1"/>
            <a:r>
              <a:rPr lang="en-GB" dirty="0" smtClean="0"/>
              <a:t>Efficiency</a:t>
            </a:r>
          </a:p>
          <a:p>
            <a:r>
              <a:rPr lang="en-GB" dirty="0" smtClean="0"/>
              <a:t>Technique</a:t>
            </a:r>
          </a:p>
          <a:p>
            <a:pPr lvl="1"/>
            <a:r>
              <a:rPr lang="en-GB" dirty="0" smtClean="0"/>
              <a:t>Single Crystal</a:t>
            </a:r>
          </a:p>
          <a:p>
            <a:pPr lvl="1"/>
            <a:r>
              <a:rPr lang="en-GB" dirty="0" smtClean="0"/>
              <a:t>Inelastic</a:t>
            </a:r>
          </a:p>
          <a:p>
            <a:pPr lvl="1"/>
            <a:r>
              <a:rPr lang="en-GB" dirty="0" smtClean="0"/>
              <a:t>SANS</a:t>
            </a:r>
          </a:p>
          <a:p>
            <a:pPr lvl="1"/>
            <a:r>
              <a:rPr lang="en-GB" dirty="0" smtClean="0"/>
              <a:t>Powder diffraction</a:t>
            </a:r>
          </a:p>
          <a:p>
            <a:r>
              <a:rPr lang="en-GB" dirty="0" smtClean="0"/>
              <a:t>Data handling</a:t>
            </a:r>
          </a:p>
          <a:p>
            <a:r>
              <a:rPr lang="en-GB" dirty="0" smtClean="0"/>
              <a:t>Diagnostics</a:t>
            </a:r>
          </a:p>
          <a:p>
            <a:r>
              <a:rPr lang="en-GB" dirty="0" smtClean="0"/>
              <a:t>Event Filtering</a:t>
            </a:r>
          </a:p>
          <a:p>
            <a:r>
              <a:rPr lang="en-GB" dirty="0" smtClean="0"/>
              <a:t>Optimization</a:t>
            </a:r>
          </a:p>
          <a:p>
            <a:r>
              <a:rPr lang="en-GB" dirty="0" smtClean="0"/>
              <a:t>Transforms</a:t>
            </a:r>
          </a:p>
          <a:p>
            <a:pPr lvl="1"/>
            <a:r>
              <a:rPr lang="en-GB" dirty="0" smtClean="0"/>
              <a:t>Masking</a:t>
            </a:r>
          </a:p>
          <a:p>
            <a:pPr lvl="1"/>
            <a:r>
              <a:rPr lang="en-GB" dirty="0" smtClean="0"/>
              <a:t>Grouping</a:t>
            </a:r>
          </a:p>
          <a:p>
            <a:pPr lvl="1"/>
            <a:r>
              <a:rPr lang="en-GB" dirty="0" smtClean="0"/>
              <a:t>Smoothing</a:t>
            </a:r>
          </a:p>
          <a:p>
            <a:pPr lvl="1"/>
            <a:r>
              <a:rPr lang="en-GB" dirty="0" smtClean="0"/>
              <a:t>Unit conversions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620688"/>
            <a:ext cx="82089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9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~600</a:t>
            </a:r>
            <a:endParaRPr lang="en-US" sz="9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Fitting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56851" y="2098932"/>
            <a:ext cx="48603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10414" y="1240103"/>
            <a:ext cx="13789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smtClean="0"/>
              <a:t>Algorithm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00208" y="3212976"/>
            <a:ext cx="15119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IConstraint</a:t>
            </a:r>
            <a:endParaRPr lang="en-GB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9159" y="3212976"/>
            <a:ext cx="1999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IFuncMinimizer</a:t>
            </a:r>
            <a:endParaRPr lang="en-GB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49077" y="3212976"/>
            <a:ext cx="17908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ICostFunction</a:t>
            </a:r>
            <a:endParaRPr lang="en-GB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212976"/>
            <a:ext cx="12747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IFunction</a:t>
            </a:r>
            <a:endParaRPr lang="en-GB" i="1" dirty="0"/>
          </a:p>
        </p:txBody>
      </p:sp>
      <p:cxnSp>
        <p:nvCxnSpPr>
          <p:cNvPr id="14" name="Straight Arrow Connector 13"/>
          <p:cNvCxnSpPr>
            <a:stCxn id="7" idx="0"/>
            <a:endCxn id="8" idx="2"/>
          </p:cNvCxnSpPr>
          <p:nvPr/>
        </p:nvCxnSpPr>
        <p:spPr bwMode="auto">
          <a:xfrm flipV="1">
            <a:off x="4399866" y="1609435"/>
            <a:ext cx="0" cy="489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1"/>
            <a:endCxn id="12" idx="0"/>
          </p:cNvCxnSpPr>
          <p:nvPr/>
        </p:nvCxnSpPr>
        <p:spPr bwMode="auto">
          <a:xfrm flipH="1">
            <a:off x="1248914" y="2283598"/>
            <a:ext cx="2907937" cy="92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1" idx="0"/>
          </p:cNvCxnSpPr>
          <p:nvPr/>
        </p:nvCxnSpPr>
        <p:spPr bwMode="auto">
          <a:xfrm flipH="1">
            <a:off x="3244515" y="2468264"/>
            <a:ext cx="1155352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" idx="2"/>
          </p:cNvCxnSpPr>
          <p:nvPr/>
        </p:nvCxnSpPr>
        <p:spPr bwMode="auto">
          <a:xfrm>
            <a:off x="4399866" y="2468264"/>
            <a:ext cx="856319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3"/>
            <a:endCxn id="10" idx="0"/>
          </p:cNvCxnSpPr>
          <p:nvPr/>
        </p:nvCxnSpPr>
        <p:spPr bwMode="auto">
          <a:xfrm>
            <a:off x="4642881" y="2283598"/>
            <a:ext cx="2745911" cy="92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87158" y="4643844"/>
            <a:ext cx="26613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LevenbergMarquardt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029510" y="4005064"/>
            <a:ext cx="255871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BoundaryConstraint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835696" y="4643844"/>
            <a:ext cx="28504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CostFuncLeastSquares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39408" y="4005064"/>
            <a:ext cx="12682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Gaussian</a:t>
            </a:r>
            <a:endParaRPr lang="en-GB" dirty="0"/>
          </a:p>
        </p:txBody>
      </p:sp>
      <p:cxnSp>
        <p:nvCxnSpPr>
          <p:cNvPr id="30" name="Straight Arrow Connector 29"/>
          <p:cNvCxnSpPr>
            <a:endCxn id="12" idx="2"/>
          </p:cNvCxnSpPr>
          <p:nvPr/>
        </p:nvCxnSpPr>
        <p:spPr bwMode="auto">
          <a:xfrm flipH="1" flipV="1">
            <a:off x="1248914" y="3582308"/>
            <a:ext cx="24642" cy="422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11" idx="2"/>
          </p:cNvCxnSpPr>
          <p:nvPr/>
        </p:nvCxnSpPr>
        <p:spPr bwMode="auto">
          <a:xfrm flipV="1">
            <a:off x="3227056" y="3582308"/>
            <a:ext cx="17459" cy="106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27" idx="0"/>
          </p:cNvCxnSpPr>
          <p:nvPr/>
        </p:nvCxnSpPr>
        <p:spPr bwMode="auto">
          <a:xfrm flipV="1">
            <a:off x="5308867" y="3582309"/>
            <a:ext cx="0" cy="422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endCxn id="10" idx="2"/>
          </p:cNvCxnSpPr>
          <p:nvPr/>
        </p:nvCxnSpPr>
        <p:spPr bwMode="auto">
          <a:xfrm flipH="1" flipV="1">
            <a:off x="7388792" y="3582308"/>
            <a:ext cx="29019" cy="106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194512" y="5596546"/>
            <a:ext cx="6222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GSL</a:t>
            </a:r>
            <a:endParaRPr lang="en-GB" dirty="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 bwMode="auto">
          <a:xfrm flipH="1">
            <a:off x="4816798" y="5036500"/>
            <a:ext cx="2491006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145110" y="252098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42" name="TextBox 41"/>
          <p:cNvSpPr txBox="1"/>
          <p:nvPr/>
        </p:nvSpPr>
        <p:spPr>
          <a:xfrm>
            <a:off x="5375051" y="540885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3156671" y="268673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4301312" y="273520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5678991" y="259439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7504" y="116632"/>
            <a:ext cx="2228892" cy="1299778"/>
            <a:chOff x="4144691" y="2904767"/>
            <a:chExt cx="2228892" cy="1299778"/>
          </a:xfrm>
        </p:grpSpPr>
        <p:sp>
          <p:nvSpPr>
            <p:cNvPr id="47" name="Rounded Rectangle 46"/>
            <p:cNvSpPr/>
            <p:nvPr/>
          </p:nvSpPr>
          <p:spPr>
            <a:xfrm>
              <a:off x="4144691" y="2904767"/>
              <a:ext cx="2228892" cy="1299778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4182760" y="2942836"/>
              <a:ext cx="2152754" cy="1223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 smtClean="0"/>
                <a:t>Fit Functions</a:t>
              </a:r>
              <a:br>
                <a:rPr lang="en-GB" sz="1600" kern="1200" dirty="0" smtClean="0"/>
              </a:br>
              <a:r>
                <a:rPr lang="en-GB" sz="1600" kern="1200" dirty="0" smtClean="0"/>
                <a:t>Cost Models</a:t>
              </a:r>
              <a:br>
                <a:rPr lang="en-GB" sz="1600" kern="1200" dirty="0" smtClean="0"/>
              </a:br>
              <a:r>
                <a:rPr lang="en-GB" sz="1600" kern="1200" dirty="0" smtClean="0"/>
                <a:t>Constraints</a:t>
              </a:r>
              <a:br>
                <a:rPr lang="en-GB" sz="1600" kern="1200" dirty="0" smtClean="0"/>
              </a:br>
              <a:r>
                <a:rPr lang="en-GB" sz="1600" kern="1200" dirty="0" err="1" smtClean="0"/>
                <a:t>Minimizer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3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9pPr>
          </a:lstStyle>
          <a:p>
            <a:r>
              <a:rPr lang="en-GB" b="0" kern="0" dirty="0" smtClean="0"/>
              <a:t>Medium to long term projects</a:t>
            </a:r>
            <a:endParaRPr lang="en-GB" b="0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39838"/>
            <a:ext cx="7859216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Research oriented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Maximises </a:t>
            </a:r>
            <a:r>
              <a:rPr lang="en-GB" b="0" kern="0" dirty="0"/>
              <a:t>the benefit of input from the numerical group and the </a:t>
            </a:r>
            <a:r>
              <a:rPr lang="en-GB" b="0" kern="0" dirty="0" smtClean="0"/>
              <a:t>benefit </a:t>
            </a:r>
            <a:r>
              <a:rPr lang="en-GB" b="0" kern="0" dirty="0"/>
              <a:t>for </a:t>
            </a:r>
            <a:r>
              <a:rPr lang="en-GB" b="0" kern="0" dirty="0" smtClean="0"/>
              <a:t>ISIS</a:t>
            </a:r>
          </a:p>
          <a:p>
            <a:pPr marL="0" indent="0">
              <a:buNone/>
            </a:pPr>
            <a:r>
              <a:rPr lang="en-GB" b="0" kern="0" dirty="0" smtClean="0"/>
              <a:t> </a:t>
            </a:r>
            <a:endParaRPr lang="en-GB" b="0" kern="0" dirty="0"/>
          </a:p>
          <a:p>
            <a:r>
              <a:rPr lang="en-GB" b="0" kern="0" dirty="0" smtClean="0"/>
              <a:t>Potentially very high medium to long term impact for ISIS</a:t>
            </a:r>
          </a:p>
        </p:txBody>
      </p:sp>
    </p:spTree>
    <p:extLst>
      <p:ext uri="{BB962C8B-B14F-4D97-AF65-F5344CB8AC3E}">
        <p14:creationId xmlns:p14="http://schemas.microsoft.com/office/powerpoint/2010/main" val="26932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5576" y="833078"/>
            <a:ext cx="2228892" cy="1299778"/>
            <a:chOff x="4144691" y="2904767"/>
            <a:chExt cx="2228892" cy="1299778"/>
          </a:xfrm>
        </p:grpSpPr>
        <p:sp>
          <p:nvSpPr>
            <p:cNvPr id="3" name="Rounded Rectangle 2"/>
            <p:cNvSpPr/>
            <p:nvPr/>
          </p:nvSpPr>
          <p:spPr>
            <a:xfrm>
              <a:off x="4144691" y="2904767"/>
              <a:ext cx="2228892" cy="1299778"/>
            </a:xfrm>
            <a:prstGeom prst="roundRect">
              <a:avLst>
                <a:gd name="adj" fmla="val 10000"/>
              </a:avLst>
            </a:prstGeom>
            <a:gradFill flip="none" rotWithShape="0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4182760" y="2942836"/>
              <a:ext cx="2152754" cy="1223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 smtClean="0"/>
                <a:t>Fit Functions</a:t>
              </a:r>
              <a:br>
                <a:rPr lang="en-GB" sz="1600" kern="1200" dirty="0" smtClean="0"/>
              </a:br>
              <a:r>
                <a:rPr lang="en-GB" sz="1600" kern="1200" dirty="0" smtClean="0"/>
                <a:t>Cost Models</a:t>
              </a:r>
              <a:br>
                <a:rPr lang="en-GB" sz="1600" kern="1200" dirty="0" smtClean="0"/>
              </a:br>
              <a:r>
                <a:rPr lang="en-GB" sz="1600" kern="1200" dirty="0" smtClean="0"/>
                <a:t>Constraints</a:t>
              </a:r>
              <a:br>
                <a:rPr lang="en-GB" sz="1600" kern="1200" dirty="0" smtClean="0"/>
              </a:br>
              <a:r>
                <a:rPr lang="en-GB" sz="1600" kern="1200" dirty="0" err="1" smtClean="0"/>
                <a:t>Minimizer</a:t>
              </a:r>
              <a:endParaRPr lang="en-GB" sz="1600" kern="1200" dirty="0"/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1187624" y="1697174"/>
            <a:ext cx="144016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183335"/>
            <a:ext cx="79143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Benchmarking (including using existing system and unit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Updates to Mantid LS (perhaps not all in one 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Advertise and use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06896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 upgrade to Mantid least squares speed and stability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87624" y="1260000"/>
            <a:ext cx="1440160" cy="2160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052396"/>
            <a:ext cx="8568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Motivations: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Instant benefit to all existing fitting activities in Mantid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Expose state of art LS engine to the neutron scattering community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85414" y="2492896"/>
            <a:ext cx="831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Goal: Replace old mediocre LS engine with state of the art LS engine 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843808" y="1841190"/>
            <a:ext cx="266429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90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484784"/>
            <a:ext cx="820769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Global optimisation </a:t>
            </a:r>
            <a:r>
              <a:rPr lang="en-GB" sz="2000" dirty="0" smtClean="0"/>
              <a:t>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Hitting rate frequency of local minima </a:t>
            </a:r>
            <a:endParaRPr lang="en-GB" sz="2000" dirty="0" smtClean="0"/>
          </a:p>
          <a:p>
            <a:r>
              <a:rPr lang="en-GB" sz="2000" dirty="0" smtClean="0"/>
              <a:t>    (e.g. 100 </a:t>
            </a:r>
            <a:r>
              <a:rPr lang="en-GB" sz="2000" dirty="0"/>
              <a:t>#1, </a:t>
            </a:r>
            <a:r>
              <a:rPr lang="en-GB" sz="2000" dirty="0" smtClean="0"/>
              <a:t>110 </a:t>
            </a:r>
            <a:r>
              <a:rPr lang="en-GB" sz="2000" dirty="0"/>
              <a:t>#1000</a:t>
            </a:r>
            <a:r>
              <a:rPr lang="en-GB" sz="2000" dirty="0" smtClean="0"/>
              <a:t>, 120 #1) </a:t>
            </a:r>
            <a:endParaRPr lang="en-GB" sz="2000" dirty="0"/>
          </a:p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Finding transition states between competing local minima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Estimating other LS cost function </a:t>
            </a:r>
            <a:r>
              <a:rPr lang="en-GB" sz="2000" dirty="0" smtClean="0"/>
              <a:t>properties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9552" y="12576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More to least squares than finding the nearest local minimum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Engineering example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408" y="1248790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point of contact: Joe Kelleher (EnginX principle beamline scientist)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93819"/>
            <a:ext cx="5960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Keywords from Joe Kelleher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Wrong physical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Failure to converge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Avoiding false minimum – global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Happy to provide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[Also other optimisation problems…!]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NMUM 2014 breakout engineering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2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urther opportunities for 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Mantid training courses (next in Sep/Oct)</a:t>
            </a:r>
          </a:p>
          <a:p>
            <a:endParaRPr lang="en-GB" dirty="0" smtClean="0"/>
          </a:p>
          <a:p>
            <a:r>
              <a:rPr lang="en-GB" dirty="0" smtClean="0"/>
              <a:t>Training material on the web (Quick Start Guide) </a:t>
            </a:r>
          </a:p>
          <a:p>
            <a:endParaRPr lang="en-GB" dirty="0" smtClean="0"/>
          </a:p>
          <a:p>
            <a:r>
              <a:rPr lang="en-GB" dirty="0" smtClean="0"/>
              <a:t>Half/full day specialised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82586"/>
            <a:ext cx="42178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Before 1</a:t>
            </a:r>
            <a:r>
              <a:rPr lang="en-GB" u="sng" baseline="30000" dirty="0" smtClean="0"/>
              <a:t>st</a:t>
            </a:r>
            <a:r>
              <a:rPr lang="en-GB" u="sng" dirty="0" smtClean="0"/>
              <a:t> Oct </a:t>
            </a:r>
            <a:r>
              <a:rPr lang="en-GB" dirty="0" smtClean="0"/>
              <a:t>suggestion: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Provide least squares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Monthly communications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Diamond?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Other?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4363" y="3075925"/>
            <a:ext cx="53014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After 1</a:t>
            </a:r>
            <a:r>
              <a:rPr lang="en-GB" u="sng" baseline="30000" dirty="0" smtClean="0"/>
              <a:t>st</a:t>
            </a:r>
            <a:r>
              <a:rPr lang="en-GB" u="sng" dirty="0" smtClean="0"/>
              <a:t> Oct</a:t>
            </a:r>
            <a:r>
              <a:rPr lang="en-GB" dirty="0" smtClean="0"/>
              <a:t>: (annually reviewed)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Meeting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further least squares </a:t>
            </a:r>
            <a:r>
              <a:rPr lang="en-GB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further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Interface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Help with testing an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software scientist 2 days per month</a:t>
            </a:r>
          </a:p>
          <a:p>
            <a:endParaRPr lang="en-GB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Timeline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47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100336"/>
            <a:ext cx="6400800" cy="448890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Main point of contact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Mantid team in general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Groups and individuals with least squares problems at ISIS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Contacts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4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100336"/>
            <a:ext cx="6400800" cy="448890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Preliminary short Mantid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Mantid fitting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Examples of medium to long term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Discussions of what next before and after 1</a:t>
            </a:r>
            <a:r>
              <a:rPr lang="en-GB" baseline="30000" dirty="0" smtClean="0"/>
              <a:t>st</a:t>
            </a:r>
            <a:r>
              <a:rPr lang="en-GB" dirty="0" smtClean="0"/>
              <a:t> Oct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Today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915816" y="2132856"/>
            <a:ext cx="0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719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contributors</a:t>
            </a:r>
            <a:endParaRPr lang="en-GB" sz="28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15679"/>
            <a:ext cx="75057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9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</a:t>
            </a:r>
            <a:r>
              <a:rPr lang="en-GB" sz="2000" b="0" kern="0" dirty="0" smtClean="0">
                <a:latin typeface="+mn-lt"/>
              </a:rPr>
              <a:t>reduction/analysis </a:t>
            </a:r>
            <a:r>
              <a:rPr lang="en-GB" sz="2000" b="0" kern="0" dirty="0">
                <a:latin typeface="+mn-lt"/>
              </a:rPr>
              <a:t>software for </a:t>
            </a:r>
            <a:r>
              <a:rPr lang="en-GB" sz="2000" b="0" kern="0" dirty="0" smtClean="0">
                <a:latin typeface="+mn-lt"/>
              </a:rPr>
              <a:t>neutron/muon </a:t>
            </a:r>
            <a:r>
              <a:rPr lang="en-GB" sz="2000" b="0" kern="0" dirty="0">
                <a:latin typeface="+mn-lt"/>
              </a:rPr>
              <a:t>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</a:t>
            </a:r>
            <a:r>
              <a:rPr lang="en-GB" sz="2000" b="0" kern="0" dirty="0" smtClean="0">
                <a:latin typeface="+mn-lt"/>
              </a:rPr>
              <a:t>ata reduction/analysis </a:t>
            </a:r>
            <a:r>
              <a:rPr lang="en-GB" sz="2000" b="0" kern="0" dirty="0">
                <a:latin typeface="+mn-lt"/>
              </a:rPr>
              <a:t>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Freely redistributable</a:t>
            </a: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83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Criteria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Separation of Data and Algorithms</a:t>
            </a:r>
          </a:p>
          <a:p>
            <a:r>
              <a:rPr lang="en-GB" dirty="0" smtClean="0"/>
              <a:t>Encapsulated “User Code” in specific places</a:t>
            </a:r>
          </a:p>
          <a:p>
            <a:pPr lvl="1"/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Workspaces</a:t>
            </a:r>
          </a:p>
          <a:p>
            <a:r>
              <a:rPr lang="en-GB" dirty="0" smtClean="0"/>
              <a:t>Use of interfaces to allow generic use of components</a:t>
            </a:r>
          </a:p>
          <a:p>
            <a:r>
              <a:rPr lang="en-GB" dirty="0" smtClean="0"/>
              <a:t>Reuse of existing components</a:t>
            </a:r>
          </a:p>
          <a:p>
            <a:r>
              <a:rPr lang="en-GB" dirty="0" smtClean="0"/>
              <a:t>Careful memory management when handling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/>
          <p:cNvSpPr>
            <a:spLocks noChangeArrowheads="1"/>
          </p:cNvSpPr>
          <p:nvPr/>
        </p:nvSpPr>
        <p:spPr bwMode="auto">
          <a:xfrm>
            <a:off x="1285875" y="5429250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Future Instrument specific UI</a:t>
            </a:r>
            <a:endParaRPr lang="en-GB" b="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Architectural Design - Overview</a:t>
            </a: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042988" y="1196975"/>
            <a:ext cx="7056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96632" name="Oval 24"/>
          <p:cNvSpPr>
            <a:spLocks noChangeArrowheads="1"/>
          </p:cNvSpPr>
          <p:nvPr/>
        </p:nvSpPr>
        <p:spPr bwMode="auto">
          <a:xfrm>
            <a:off x="3071802" y="1571612"/>
            <a:ext cx="3359001" cy="300039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en-GB" sz="2000" b="0" dirty="0">
                <a:latin typeface="Times New Roman" pitchFamily="18" charset="0"/>
              </a:rPr>
              <a:t>Mantid Framework</a:t>
            </a:r>
            <a:endParaRPr lang="en-GB" sz="2000" b="0" dirty="0"/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1189038" y="1460500"/>
            <a:ext cx="1296987" cy="82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smtClean="0">
                <a:latin typeface="Times New Roman" pitchFamily="18" charset="0"/>
              </a:rPr>
              <a:t>Python</a:t>
            </a:r>
            <a:endParaRPr lang="en-GB" sz="1200" b="0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Command line &amp; Scripting interface</a:t>
            </a:r>
            <a:endParaRPr lang="en-GB" b="0" dirty="0"/>
          </a:p>
        </p:txBody>
      </p:sp>
      <p:sp>
        <p:nvSpPr>
          <p:cNvPr id="196634" name="Rectangle 26"/>
          <p:cNvSpPr>
            <a:spLocks noChangeArrowheads="1"/>
          </p:cNvSpPr>
          <p:nvPr/>
        </p:nvSpPr>
        <p:spPr bwMode="auto">
          <a:xfrm>
            <a:off x="1189038" y="3386138"/>
            <a:ext cx="1296987" cy="658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MantidPlot Graphing  and analysis</a:t>
            </a:r>
            <a:endParaRPr lang="en-GB" b="0" dirty="0"/>
          </a:p>
        </p:txBody>
      </p:sp>
      <p:sp>
        <p:nvSpPr>
          <p:cNvPr id="196635" name="AutoShape 27"/>
          <p:cNvSpPr>
            <a:spLocks noChangeArrowheads="1"/>
          </p:cNvSpPr>
          <p:nvPr/>
        </p:nvSpPr>
        <p:spPr bwMode="auto">
          <a:xfrm>
            <a:off x="7715250" y="1782763"/>
            <a:ext cx="1168400" cy="1550987"/>
          </a:xfrm>
          <a:prstGeom prst="can">
            <a:avLst>
              <a:gd name="adj" fmla="val 331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RAW data files</a:t>
            </a:r>
            <a:endParaRPr lang="en-GB" b="0" dirty="0"/>
          </a:p>
        </p:txBody>
      </p:sp>
      <p:sp>
        <p:nvSpPr>
          <p:cNvPr id="196636" name="AutoShape 28"/>
          <p:cNvSpPr>
            <a:spLocks noChangeArrowheads="1"/>
          </p:cNvSpPr>
          <p:nvPr/>
        </p:nvSpPr>
        <p:spPr bwMode="auto">
          <a:xfrm>
            <a:off x="7715250" y="3500438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NEXUS data files</a:t>
            </a:r>
            <a:endParaRPr lang="en-GB" b="0" dirty="0"/>
          </a:p>
        </p:txBody>
      </p:sp>
      <p:sp>
        <p:nvSpPr>
          <p:cNvPr id="44044" name="Line 29"/>
          <p:cNvSpPr>
            <a:spLocks noChangeShapeType="1"/>
          </p:cNvSpPr>
          <p:nvPr/>
        </p:nvSpPr>
        <p:spPr bwMode="auto">
          <a:xfrm flipH="1">
            <a:off x="6215063" y="2500313"/>
            <a:ext cx="1492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44045" name="Line 30"/>
          <p:cNvSpPr>
            <a:spLocks noChangeShapeType="1"/>
          </p:cNvSpPr>
          <p:nvPr/>
        </p:nvSpPr>
        <p:spPr bwMode="auto">
          <a:xfrm flipH="1" flipV="1">
            <a:off x="6215063" y="3214688"/>
            <a:ext cx="151130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44046" name="Line 31"/>
          <p:cNvSpPr>
            <a:spLocks noChangeShapeType="1"/>
          </p:cNvSpPr>
          <p:nvPr/>
        </p:nvSpPr>
        <p:spPr bwMode="auto">
          <a:xfrm>
            <a:off x="2476500" y="1771650"/>
            <a:ext cx="512763" cy="1011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214438" y="5357813"/>
            <a:ext cx="1296987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Future Instrument specific UI</a:t>
            </a:r>
            <a:endParaRPr lang="en-GB" b="0" dirty="0"/>
          </a:p>
        </p:txBody>
      </p:sp>
      <p:sp>
        <p:nvSpPr>
          <p:cNvPr id="44048" name="Line 33"/>
          <p:cNvSpPr>
            <a:spLocks noChangeShapeType="1"/>
          </p:cNvSpPr>
          <p:nvPr/>
        </p:nvSpPr>
        <p:spPr bwMode="auto">
          <a:xfrm flipV="1">
            <a:off x="2503488" y="3155950"/>
            <a:ext cx="280987" cy="66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44049" name="Line 34"/>
          <p:cNvSpPr>
            <a:spLocks noChangeShapeType="1"/>
          </p:cNvSpPr>
          <p:nvPr/>
        </p:nvSpPr>
        <p:spPr bwMode="auto">
          <a:xfrm flipV="1">
            <a:off x="2571750" y="3168650"/>
            <a:ext cx="358775" cy="226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96643" name="AutoShape 35"/>
          <p:cNvSpPr>
            <a:spLocks noChangeArrowheads="1"/>
          </p:cNvSpPr>
          <p:nvPr/>
        </p:nvSpPr>
        <p:spPr bwMode="auto">
          <a:xfrm>
            <a:off x="6418263" y="1254125"/>
            <a:ext cx="1168400" cy="1189038"/>
          </a:xfrm>
          <a:prstGeom prst="can">
            <a:avLst>
              <a:gd name="adj" fmla="val 2544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Instrument log files</a:t>
            </a:r>
            <a:endParaRPr lang="en-GB" b="0" dirty="0"/>
          </a:p>
        </p:txBody>
      </p:sp>
      <p:sp>
        <p:nvSpPr>
          <p:cNvPr id="44051" name="Line 36"/>
          <p:cNvSpPr>
            <a:spLocks noChangeShapeType="1"/>
          </p:cNvSpPr>
          <p:nvPr/>
        </p:nvSpPr>
        <p:spPr bwMode="auto">
          <a:xfrm flipH="1">
            <a:off x="6143625" y="2357438"/>
            <a:ext cx="4064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2746375" y="2782888"/>
            <a:ext cx="568325" cy="3952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 b="0" dirty="0">
                <a:latin typeface="Times New Roman" pitchFamily="18" charset="0"/>
              </a:rPr>
              <a:t>API</a:t>
            </a:r>
            <a:endParaRPr lang="en-GB" b="0" dirty="0"/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4929188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Workspaces</a:t>
            </a:r>
            <a:endParaRPr lang="en-GB" sz="2800" b="0" dirty="0"/>
          </a:p>
        </p:txBody>
      </p:sp>
      <p:sp>
        <p:nvSpPr>
          <p:cNvPr id="196668" name="AutoShape 60"/>
          <p:cNvSpPr>
            <a:spLocks noChangeArrowheads="1"/>
          </p:cNvSpPr>
          <p:nvPr/>
        </p:nvSpPr>
        <p:spPr bwMode="auto">
          <a:xfrm>
            <a:off x="6359525" y="4422775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DAE direct access</a:t>
            </a:r>
            <a:endParaRPr lang="en-GB" b="0" dirty="0"/>
          </a:p>
        </p:txBody>
      </p:sp>
      <p:sp>
        <p:nvSpPr>
          <p:cNvPr id="44057" name="Line 61"/>
          <p:cNvSpPr>
            <a:spLocks noChangeShapeType="1"/>
          </p:cNvSpPr>
          <p:nvPr/>
        </p:nvSpPr>
        <p:spPr bwMode="auto">
          <a:xfrm flipH="1" flipV="1">
            <a:off x="6215063" y="3286125"/>
            <a:ext cx="720725" cy="115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429000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Algorithms</a:t>
            </a:r>
            <a:endParaRPr lang="en-GB" sz="2800" b="0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357563" y="3286125"/>
            <a:ext cx="1390650" cy="720725"/>
            <a:chOff x="2928926" y="5072074"/>
            <a:chExt cx="1389980" cy="720095"/>
          </a:xfrm>
        </p:grpSpPr>
        <p:grpSp>
          <p:nvGrpSpPr>
            <p:cNvPr id="3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35" name="Picture 34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786313" y="3286125"/>
            <a:ext cx="1390650" cy="720725"/>
            <a:chOff x="2928926" y="5072074"/>
            <a:chExt cx="1389980" cy="720095"/>
          </a:xfrm>
        </p:grpSpPr>
        <p:grpSp>
          <p:nvGrpSpPr>
            <p:cNvPr id="5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42" name="Picture 41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 in extensions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703554"/>
              </p:ext>
            </p:extLst>
          </p:nvPr>
        </p:nvGraphicFramePr>
        <p:xfrm>
          <a:off x="179512" y="1268760"/>
          <a:ext cx="879532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07504" y="407707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07504" y="263691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4283968" y="4077072"/>
            <a:ext cx="2304256" cy="151216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 Source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GPL v3</a:t>
            </a:r>
          </a:p>
          <a:p>
            <a:pPr lvl="1"/>
            <a:r>
              <a:rPr lang="en-GB" dirty="0" smtClean="0"/>
              <a:t>Free to use</a:t>
            </a:r>
          </a:p>
          <a:p>
            <a:pPr lvl="1"/>
            <a:r>
              <a:rPr lang="en-GB" dirty="0" smtClean="0"/>
              <a:t>Source code openly available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Good basis for collaboration</a:t>
            </a:r>
          </a:p>
          <a:p>
            <a:r>
              <a:rPr lang="en-GB" dirty="0" smtClean="0"/>
              <a:t>Sharing benefits to wider community</a:t>
            </a:r>
          </a:p>
        </p:txBody>
      </p:sp>
      <p:pic>
        <p:nvPicPr>
          <p:cNvPr id="22532" name="Picture 2" descr="http://blog.makezine.com/opensourcegiftguide200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81725" y="765175"/>
            <a:ext cx="27209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20926</TotalTime>
  <Words>591</Words>
  <Application>Microsoft Office PowerPoint</Application>
  <PresentationFormat>On-screen Show (4:3)</PresentationFormat>
  <Paragraphs>197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ISIS Small Bottom Banner</vt:lpstr>
      <vt:lpstr>1_ISIS Small Bottom Banner</vt:lpstr>
      <vt:lpstr>ISIS/Mantid intro and least squares with the SCD Numerical Group </vt:lpstr>
      <vt:lpstr>PowerPoint Presentation</vt:lpstr>
      <vt:lpstr>PowerPoint Presentation</vt:lpstr>
      <vt:lpstr>PowerPoint Presentation</vt:lpstr>
      <vt:lpstr>PowerPoint Presentation</vt:lpstr>
      <vt:lpstr>Design Criteria</vt:lpstr>
      <vt:lpstr>Architectural Design - Overview</vt:lpstr>
      <vt:lpstr>Plug in extensions</vt:lpstr>
      <vt:lpstr>Open Source</vt:lpstr>
      <vt:lpstr>What can we do - Visualization</vt:lpstr>
      <vt:lpstr>What we can do - Scripting</vt:lpstr>
      <vt:lpstr>What we can do - Algorithms</vt:lpstr>
      <vt:lpstr>Mantid Fitting</vt:lpstr>
      <vt:lpstr>PowerPoint Presentation</vt:lpstr>
      <vt:lpstr>PowerPoint Presentation</vt:lpstr>
      <vt:lpstr>PowerPoint Presentation</vt:lpstr>
      <vt:lpstr>PowerPoint Presentation</vt:lpstr>
      <vt:lpstr>Further opportunities for training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ajm64</cp:lastModifiedBy>
  <cp:revision>506</cp:revision>
  <cp:lastPrinted>2015-04-23T10:36:30Z</cp:lastPrinted>
  <dcterms:created xsi:type="dcterms:W3CDTF">2007-04-16T13:36:05Z</dcterms:created>
  <dcterms:modified xsi:type="dcterms:W3CDTF">2015-04-24T09:21:18Z</dcterms:modified>
</cp:coreProperties>
</file>