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8C5F-F8EB-4CA7-89A2-36F6EA37DB00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BA38-8CF6-4243-AD39-7C42C7E70A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7620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00602B"/>
                </a:solidFill>
                <a:latin typeface="+mj-lt"/>
              </a:rPr>
              <a:t>Design Patterns</a:t>
            </a:r>
          </a:p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00602B"/>
                </a:solidFill>
                <a:latin typeface="+mj-lt"/>
              </a:rPr>
              <a:t>in MANTID</a:t>
            </a:r>
            <a:endParaRPr lang="en-US" sz="4800" dirty="0">
              <a:solidFill>
                <a:srgbClr val="00602B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58140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high-level view of MANTID structure)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Abstract Factory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Command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Composite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22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(check the </a:t>
            </a:r>
            <a:r>
              <a:rPr lang="en-US" dirty="0" err="1" smtClean="0"/>
              <a:t>Validators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Memento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Singleton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Pattern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Pattern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032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602B"/>
                </a:solidFill>
              </a:rPr>
              <a:t>Pattern</a:t>
            </a:r>
            <a:endParaRPr lang="en-US" sz="4000" dirty="0">
              <a:solidFill>
                <a:srgbClr val="0060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dirty="0" err="1" smtClean="0"/>
              <a:t>classname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50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Abstract Factory</vt:lpstr>
      <vt:lpstr>Command</vt:lpstr>
      <vt:lpstr>Composite</vt:lpstr>
      <vt:lpstr>Memento</vt:lpstr>
      <vt:lpstr>Singleton</vt:lpstr>
      <vt:lpstr>Pattern</vt:lpstr>
      <vt:lpstr>Pattern</vt:lpstr>
      <vt:lpstr>Pattern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john smith</cp:lastModifiedBy>
  <cp:revision>4</cp:revision>
  <dcterms:created xsi:type="dcterms:W3CDTF">2012-06-29T18:15:59Z</dcterms:created>
  <dcterms:modified xsi:type="dcterms:W3CDTF">2012-07-02T18:03:44Z</dcterms:modified>
</cp:coreProperties>
</file>