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45" y="-3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5DB0-B109-426C-8589-DBCFF1ED8FD7}" type="datetimeFigureOut">
              <a:rPr lang="en-US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FCAC-826E-4A8E-B75D-D92C4072F8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8FCAC-826E-4A8E-B75D-D92C4072F8C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8FCAC-826E-4A8E-B75D-D92C4072F8C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8FCAC-826E-4A8E-B75D-D92C4072F8C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MantidPlot</a:t>
            </a:r>
            <a:r>
              <a:rPr lang="en-US"/>
              <a:t>: The Next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MANTID User Meeting</a:t>
            </a:r>
          </a:p>
          <a:p>
            <a:r>
              <a:rPr lang="en-US"/>
              <a:t>12th June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14" y="4295775"/>
            <a:ext cx="4383272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MantidPlot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Survey Comments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MantidPlot</a:t>
            </a:r>
            <a:r>
              <a:rPr lang="en-US" sz="2400" dirty="0"/>
              <a:t> critical or very important to day-to-day work for ~65%</a:t>
            </a:r>
          </a:p>
          <a:p>
            <a:endParaRPr lang="en-US" sz="2400" dirty="0" smtClean="0"/>
          </a:p>
          <a:p>
            <a:r>
              <a:rPr lang="en-US" sz="2400" dirty="0" smtClean="0"/>
              <a:t>Comments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Improve stability</a:t>
            </a:r>
          </a:p>
          <a:p>
            <a:pPr lvl="1"/>
            <a:r>
              <a:rPr lang="en-US" sz="2400" dirty="0"/>
              <a:t>Improve data plotting</a:t>
            </a:r>
          </a:p>
          <a:p>
            <a:pPr lvl="2"/>
            <a:r>
              <a:rPr lang="en-US" sz="2000" dirty="0"/>
              <a:t>better quality figures for publication</a:t>
            </a:r>
          </a:p>
          <a:p>
            <a:pPr lvl="2"/>
            <a:r>
              <a:rPr lang="en-US" sz="2000" dirty="0"/>
              <a:t>simpler plotting</a:t>
            </a:r>
          </a:p>
          <a:p>
            <a:pPr lvl="2"/>
            <a:r>
              <a:rPr lang="en-US" sz="2000" dirty="0"/>
              <a:t>not able to produce </a:t>
            </a:r>
            <a:r>
              <a:rPr lang="en-US" sz="2000" dirty="0" err="1"/>
              <a:t>Matplotlib</a:t>
            </a:r>
            <a:r>
              <a:rPr lang="en-US" sz="2000" dirty="0"/>
              <a:t> figures within</a:t>
            </a:r>
          </a:p>
          <a:p>
            <a:pPr lvl="2"/>
            <a:r>
              <a:rPr lang="en-US" sz="2000" dirty="0" err="1"/>
              <a:t>Mantid</a:t>
            </a:r>
            <a:r>
              <a:rPr lang="en-US" sz="2000" dirty="0"/>
              <a:t>, often just do plotting in Python outside of </a:t>
            </a:r>
            <a:r>
              <a:rPr lang="en-US" sz="2000" dirty="0" err="1"/>
              <a:t>Mantid</a:t>
            </a:r>
            <a:endParaRPr lang="en-US" sz="2000" dirty="0"/>
          </a:p>
          <a:p>
            <a:pPr lvl="1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975" y="5711600"/>
            <a:ext cx="1839210" cy="10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MantidPlot</a:t>
            </a:r>
            <a:r>
              <a:rPr lang="en-US" dirty="0"/>
              <a:t>: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Adapted from legacy application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QtiPlot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-  based on Origin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based 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Qwt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plotting library not widely used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Stuck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on old version of 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Prevents use of newer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features for more modern displays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hardware, e.g. high resolution display support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 longer supported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Inherited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code structure makes automatic testing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difficult/impossible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975" y="5711600"/>
            <a:ext cx="1839210" cy="10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 a new graphical interface written in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Calibri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Use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libri"/>
              </a:rPr>
              <a:t>matplotlib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 as primary graphing package: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already has well defined plotting commands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plenty of active users in the scientific community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Calibri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Define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own features and implement with much improved support for automated testing     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  improved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reliability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alibri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4" name="Arrow: Right 3"/>
          <p:cNvSpPr/>
          <p:nvPr/>
        </p:nvSpPr>
        <p:spPr>
          <a:xfrm>
            <a:off x="1886829" y="4371975"/>
            <a:ext cx="377041" cy="211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975" y="5711600"/>
            <a:ext cx="1839210" cy="10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5611" cy="6391275"/>
          </a:xfrm>
        </p:spPr>
      </p:pic>
      <p:sp>
        <p:nvSpPr>
          <p:cNvPr id="5" name="TextBox 4"/>
          <p:cNvSpPr txBox="1"/>
          <p:nvPr/>
        </p:nvSpPr>
        <p:spPr>
          <a:xfrm>
            <a:off x="9896475" y="2971800"/>
            <a:ext cx="229552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“</a:t>
            </a:r>
            <a:r>
              <a:rPr lang="en-GB" sz="2400" dirty="0" err="1" smtClean="0"/>
              <a:t>Lite</a:t>
            </a:r>
            <a:r>
              <a:rPr lang="en-GB" sz="2400" dirty="0" smtClean="0"/>
              <a:t>” Mode?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966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" y="0"/>
            <a:ext cx="11170444" cy="7090902"/>
          </a:xfrm>
        </p:spPr>
      </p:pic>
    </p:spTree>
    <p:extLst>
      <p:ext uri="{BB962C8B-B14F-4D97-AF65-F5344CB8AC3E}">
        <p14:creationId xmlns:p14="http://schemas.microsoft.com/office/powerpoint/2010/main" val="12815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Figure Management: Keep/Make Current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Mechanism inspired by </a:t>
            </a:r>
            <a:r>
              <a:rPr lang="en-GB" sz="2800" dirty="0" err="1" smtClean="0"/>
              <a:t>mslice</a:t>
            </a:r>
            <a:r>
              <a:rPr lang="en-GB" sz="2800" dirty="0" smtClean="0"/>
              <a:t> application</a:t>
            </a:r>
            <a:endParaRPr lang="en-GB" sz="2800" dirty="0"/>
          </a:p>
          <a:p>
            <a:r>
              <a:rPr lang="en-GB" sz="2800" dirty="0" smtClean="0"/>
              <a:t>A figure can be set as “Keep” or “Make Current”</a:t>
            </a:r>
          </a:p>
          <a:p>
            <a:pPr lvl="1"/>
            <a:r>
              <a:rPr lang="en-GB" sz="2400" dirty="0" smtClean="0"/>
              <a:t>“Keep” means leave a figure as it is and new plots open a new window</a:t>
            </a:r>
          </a:p>
          <a:p>
            <a:pPr lvl="1"/>
            <a:r>
              <a:rPr lang="en-GB" sz="2400" dirty="0" smtClean="0"/>
              <a:t>“Make Current” sets that figure active and new plots replace in that window</a:t>
            </a:r>
          </a:p>
          <a:p>
            <a:r>
              <a:rPr lang="en-GB" sz="2600" dirty="0" err="1" smtClean="0"/>
              <a:t>Overplotting</a:t>
            </a:r>
            <a:r>
              <a:rPr lang="en-GB" sz="2600" dirty="0" smtClean="0"/>
              <a:t> of </a:t>
            </a:r>
            <a:r>
              <a:rPr lang="en-GB" sz="2600" smtClean="0"/>
              <a:t>1D plot </a:t>
            </a:r>
            <a:r>
              <a:rPr lang="en-GB" sz="2600" dirty="0" smtClean="0"/>
              <a:t>uses separate “plot over” button when you request the plot along with separate plot over python command</a:t>
            </a: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96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0" y="203199"/>
            <a:ext cx="10332245" cy="6677302"/>
          </a:xfrm>
        </p:spPr>
      </p:pic>
    </p:spTree>
    <p:extLst>
      <p:ext uri="{BB962C8B-B14F-4D97-AF65-F5344CB8AC3E}">
        <p14:creationId xmlns:p14="http://schemas.microsoft.com/office/powerpoint/2010/main" val="13935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1170</TotalTime>
  <Words>197</Words>
  <Application>Microsoft Office PowerPoint</Application>
  <PresentationFormat>Custom</PresentationFormat>
  <Paragraphs>41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MantidPlot: The Next Generation</vt:lpstr>
      <vt:lpstr>MantidPlot: Survey Comments</vt:lpstr>
      <vt:lpstr>MantidPlot: History</vt:lpstr>
      <vt:lpstr>Proposal</vt:lpstr>
      <vt:lpstr>PowerPoint Presentation</vt:lpstr>
      <vt:lpstr>PowerPoint Presentation</vt:lpstr>
      <vt:lpstr>Figure Management: Keep/Make Current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MantidPlot: The Next Generation</dc:title>
  <cp:lastModifiedBy>Martyn Gigg</cp:lastModifiedBy>
  <cp:revision>18</cp:revision>
  <dcterms:modified xsi:type="dcterms:W3CDTF">2017-06-09T08:45:43Z</dcterms:modified>
</cp:coreProperties>
</file>