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16613" cy="5734050"/>
  <p:notesSz cx="6858000" cy="9144000"/>
  <p:defaultTextStyle>
    <a:defPPr>
      <a:defRPr lang="en-US"/>
    </a:defPPr>
    <a:lvl1pPr marL="0" algn="l" defTabSz="6656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842" algn="l" defTabSz="6656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5683" algn="l" defTabSz="6656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8525" algn="l" defTabSz="6656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31366" algn="l" defTabSz="6656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4208" algn="l" defTabSz="6656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7050" algn="l" defTabSz="6656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9891" algn="l" defTabSz="6656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62733" algn="l" defTabSz="6656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2634" y="-96"/>
      </p:cViewPr>
      <p:guideLst>
        <p:guide orient="horz" pos="1806"/>
        <p:guide pos="1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746" y="1781273"/>
            <a:ext cx="5029121" cy="1229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492" y="3249295"/>
            <a:ext cx="4141629" cy="14653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5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8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4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9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6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89544" y="229628"/>
            <a:ext cx="1331238" cy="4892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830" y="229628"/>
            <a:ext cx="3895104" cy="4892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72" y="3684658"/>
            <a:ext cx="5029121" cy="113884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372" y="2430335"/>
            <a:ext cx="5029121" cy="1254323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284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56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852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313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42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70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989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627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31" y="1337945"/>
            <a:ext cx="2613171" cy="37842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611" y="1337945"/>
            <a:ext cx="2613171" cy="37842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31" y="1283525"/>
            <a:ext cx="2614198" cy="53491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842" indent="0">
              <a:buNone/>
              <a:defRPr sz="1500" b="1"/>
            </a:lvl2pPr>
            <a:lvl3pPr marL="665683" indent="0">
              <a:buNone/>
              <a:defRPr sz="1300" b="1"/>
            </a:lvl3pPr>
            <a:lvl4pPr marL="998525" indent="0">
              <a:buNone/>
              <a:defRPr sz="1200" b="1"/>
            </a:lvl4pPr>
            <a:lvl5pPr marL="1331366" indent="0">
              <a:buNone/>
              <a:defRPr sz="1200" b="1"/>
            </a:lvl5pPr>
            <a:lvl6pPr marL="1664208" indent="0">
              <a:buNone/>
              <a:defRPr sz="1200" b="1"/>
            </a:lvl6pPr>
            <a:lvl7pPr marL="1997050" indent="0">
              <a:buNone/>
              <a:defRPr sz="1200" b="1"/>
            </a:lvl7pPr>
            <a:lvl8pPr marL="2329891" indent="0">
              <a:buNone/>
              <a:defRPr sz="1200" b="1"/>
            </a:lvl8pPr>
            <a:lvl9pPr marL="266273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831" y="1818437"/>
            <a:ext cx="2614198" cy="330371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5558" y="1283525"/>
            <a:ext cx="2615225" cy="53491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842" indent="0">
              <a:buNone/>
              <a:defRPr sz="1500" b="1"/>
            </a:lvl2pPr>
            <a:lvl3pPr marL="665683" indent="0">
              <a:buNone/>
              <a:defRPr sz="1300" b="1"/>
            </a:lvl3pPr>
            <a:lvl4pPr marL="998525" indent="0">
              <a:buNone/>
              <a:defRPr sz="1200" b="1"/>
            </a:lvl4pPr>
            <a:lvl5pPr marL="1331366" indent="0">
              <a:buNone/>
              <a:defRPr sz="1200" b="1"/>
            </a:lvl5pPr>
            <a:lvl6pPr marL="1664208" indent="0">
              <a:buNone/>
              <a:defRPr sz="1200" b="1"/>
            </a:lvl6pPr>
            <a:lvl7pPr marL="1997050" indent="0">
              <a:buNone/>
              <a:defRPr sz="1200" b="1"/>
            </a:lvl7pPr>
            <a:lvl8pPr marL="2329891" indent="0">
              <a:buNone/>
              <a:defRPr sz="1200" b="1"/>
            </a:lvl8pPr>
            <a:lvl9pPr marL="266273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5558" y="1818437"/>
            <a:ext cx="2615225" cy="330371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1" y="228300"/>
            <a:ext cx="1946525" cy="97160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231" y="228300"/>
            <a:ext cx="3307551" cy="489385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31" y="1199903"/>
            <a:ext cx="1946525" cy="3922250"/>
          </a:xfrm>
        </p:spPr>
        <p:txBody>
          <a:bodyPr/>
          <a:lstStyle>
            <a:lvl1pPr marL="0" indent="0">
              <a:buNone/>
              <a:defRPr sz="1000"/>
            </a:lvl1pPr>
            <a:lvl2pPr marL="332842" indent="0">
              <a:buNone/>
              <a:defRPr sz="900"/>
            </a:lvl2pPr>
            <a:lvl3pPr marL="665683" indent="0">
              <a:buNone/>
              <a:defRPr sz="700"/>
            </a:lvl3pPr>
            <a:lvl4pPr marL="998525" indent="0">
              <a:buNone/>
              <a:defRPr sz="700"/>
            </a:lvl4pPr>
            <a:lvl5pPr marL="1331366" indent="0">
              <a:buNone/>
              <a:defRPr sz="700"/>
            </a:lvl5pPr>
            <a:lvl6pPr marL="1664208" indent="0">
              <a:buNone/>
              <a:defRPr sz="700"/>
            </a:lvl6pPr>
            <a:lvl7pPr marL="1997050" indent="0">
              <a:buNone/>
              <a:defRPr sz="700"/>
            </a:lvl7pPr>
            <a:lvl8pPr marL="2329891" indent="0">
              <a:buNone/>
              <a:defRPr sz="700"/>
            </a:lvl8pPr>
            <a:lvl9pPr marL="266273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697" y="4013835"/>
            <a:ext cx="3549968" cy="47385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59697" y="512348"/>
            <a:ext cx="3549968" cy="3440430"/>
          </a:xfrm>
        </p:spPr>
        <p:txBody>
          <a:bodyPr/>
          <a:lstStyle>
            <a:lvl1pPr marL="0" indent="0">
              <a:buNone/>
              <a:defRPr sz="2300"/>
            </a:lvl1pPr>
            <a:lvl2pPr marL="332842" indent="0">
              <a:buNone/>
              <a:defRPr sz="2000"/>
            </a:lvl2pPr>
            <a:lvl3pPr marL="665683" indent="0">
              <a:buNone/>
              <a:defRPr sz="1700"/>
            </a:lvl3pPr>
            <a:lvl4pPr marL="998525" indent="0">
              <a:buNone/>
              <a:defRPr sz="1500"/>
            </a:lvl4pPr>
            <a:lvl5pPr marL="1331366" indent="0">
              <a:buNone/>
              <a:defRPr sz="1500"/>
            </a:lvl5pPr>
            <a:lvl6pPr marL="1664208" indent="0">
              <a:buNone/>
              <a:defRPr sz="1500"/>
            </a:lvl6pPr>
            <a:lvl7pPr marL="1997050" indent="0">
              <a:buNone/>
              <a:defRPr sz="1500"/>
            </a:lvl7pPr>
            <a:lvl8pPr marL="2329891" indent="0">
              <a:buNone/>
              <a:defRPr sz="1500"/>
            </a:lvl8pPr>
            <a:lvl9pPr marL="266273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9697" y="4487691"/>
            <a:ext cx="3549968" cy="672954"/>
          </a:xfrm>
        </p:spPr>
        <p:txBody>
          <a:bodyPr/>
          <a:lstStyle>
            <a:lvl1pPr marL="0" indent="0">
              <a:buNone/>
              <a:defRPr sz="1000"/>
            </a:lvl1pPr>
            <a:lvl2pPr marL="332842" indent="0">
              <a:buNone/>
              <a:defRPr sz="900"/>
            </a:lvl2pPr>
            <a:lvl3pPr marL="665683" indent="0">
              <a:buNone/>
              <a:defRPr sz="700"/>
            </a:lvl3pPr>
            <a:lvl4pPr marL="998525" indent="0">
              <a:buNone/>
              <a:defRPr sz="700"/>
            </a:lvl4pPr>
            <a:lvl5pPr marL="1331366" indent="0">
              <a:buNone/>
              <a:defRPr sz="700"/>
            </a:lvl5pPr>
            <a:lvl6pPr marL="1664208" indent="0">
              <a:buNone/>
              <a:defRPr sz="700"/>
            </a:lvl6pPr>
            <a:lvl7pPr marL="1997050" indent="0">
              <a:buNone/>
              <a:defRPr sz="700"/>
            </a:lvl7pPr>
            <a:lvl8pPr marL="2329891" indent="0">
              <a:buNone/>
              <a:defRPr sz="700"/>
            </a:lvl8pPr>
            <a:lvl9pPr marL="266273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831" y="229628"/>
            <a:ext cx="5324952" cy="955675"/>
          </a:xfrm>
          <a:prstGeom prst="rect">
            <a:avLst/>
          </a:prstGeom>
        </p:spPr>
        <p:txBody>
          <a:bodyPr vert="horz" lIns="66568" tIns="33284" rIns="66568" bIns="332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31" y="1337945"/>
            <a:ext cx="5324952" cy="3784208"/>
          </a:xfrm>
          <a:prstGeom prst="rect">
            <a:avLst/>
          </a:prstGeom>
        </p:spPr>
        <p:txBody>
          <a:bodyPr vert="horz" lIns="66568" tIns="33284" rIns="66568" bIns="332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831" y="5314615"/>
            <a:ext cx="1380543" cy="305285"/>
          </a:xfrm>
          <a:prstGeom prst="rect">
            <a:avLst/>
          </a:prstGeom>
        </p:spPr>
        <p:txBody>
          <a:bodyPr vert="horz" lIns="66568" tIns="33284" rIns="66568" bIns="3328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1510" y="5314615"/>
            <a:ext cx="1873594" cy="305285"/>
          </a:xfrm>
          <a:prstGeom prst="rect">
            <a:avLst/>
          </a:prstGeom>
        </p:spPr>
        <p:txBody>
          <a:bodyPr vert="horz" lIns="66568" tIns="33284" rIns="66568" bIns="3328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0239" y="5314615"/>
            <a:ext cx="1380543" cy="305285"/>
          </a:xfrm>
          <a:prstGeom prst="rect">
            <a:avLst/>
          </a:prstGeom>
        </p:spPr>
        <p:txBody>
          <a:bodyPr vert="horz" lIns="66568" tIns="33284" rIns="66568" bIns="3328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5683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631" indent="-249631" algn="l" defTabSz="66568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0868" indent="-208026" algn="l" defTabSz="66568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2104" indent="-166421" algn="l" defTabSz="66568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946" indent="-166421" algn="l" defTabSz="6656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7787" indent="-166421" algn="l" defTabSz="6656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629" indent="-166421" algn="l" defTabSz="6656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63470" indent="-166421" algn="l" defTabSz="6656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indent="-166421" algn="l" defTabSz="6656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29154" indent="-166421" algn="l" defTabSz="6656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56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842" algn="l" defTabSz="6656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5683" algn="l" defTabSz="6656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8525" algn="l" defTabSz="6656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1366" algn="l" defTabSz="6656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4208" algn="l" defTabSz="6656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7050" algn="l" defTabSz="6656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9891" algn="l" defTabSz="6656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62733" algn="l" defTabSz="6656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1" t="6553" b="8558"/>
          <a:stretch/>
        </p:blipFill>
        <p:spPr>
          <a:xfrm>
            <a:off x="789039" y="376085"/>
            <a:ext cx="5126410" cy="48669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7106" y="657225"/>
            <a:ext cx="4572000" cy="4419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Borreguero Calvo, Jose M.</dc:creator>
  <cp:lastModifiedBy>Borreguero Calvo, Jose M.</cp:lastModifiedBy>
  <cp:revision>1</cp:revision>
  <dcterms:created xsi:type="dcterms:W3CDTF">2006-08-16T00:00:00Z</dcterms:created>
  <dcterms:modified xsi:type="dcterms:W3CDTF">2016-01-11T23:29:17Z</dcterms:modified>
</cp:coreProperties>
</file>