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sldIdLst>
    <p:sldId id="256" r:id="rId2"/>
    <p:sldId id="365" r:id="rId3"/>
    <p:sldId id="387" r:id="rId4"/>
    <p:sldId id="389" r:id="rId5"/>
    <p:sldId id="388" r:id="rId6"/>
    <p:sldId id="390" r:id="rId7"/>
    <p:sldId id="391" r:id="rId8"/>
    <p:sldId id="392" r:id="rId9"/>
    <p:sldId id="39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>
            <p14:sldId id="256"/>
          </p14:sldIdLst>
        </p14:section>
        <p14:section name="Introduction" id="{755EE3F0-735C-440F-866F-EC0FAA20BA8C}">
          <p14:sldIdLst/>
        </p14:section>
        <p14:section name="User Interface" id="{A4892BDB-28A5-4D75-A114-77D59D896F28}">
          <p14:sldIdLst/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/>
        </p14:section>
        <p14:section name="SANS" id="{1DD590FF-1CE0-4070-814F-19A3C61416FD}">
          <p14:sldIdLst/>
        </p14:section>
        <p14:section name="Muon" id="{A16FDEEA-DA59-4447-8998-0DA46E6127F0}">
          <p14:sldIdLst>
            <p14:sldId id="365"/>
            <p14:sldId id="387"/>
            <p14:sldId id="389"/>
            <p14:sldId id="388"/>
            <p14:sldId id="390"/>
            <p14:sldId id="391"/>
            <p14:sldId id="392"/>
            <p14:sldId id="393"/>
          </p14:sldIdLst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>
        <p:scale>
          <a:sx n="100" d="100"/>
          <a:sy n="100" d="100"/>
        </p:scale>
        <p:origin x="5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 dirty="0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Mantid Release Presentation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 smtClean="0"/>
              <a:t>Release 3.2</a:t>
            </a:r>
          </a:p>
          <a:p>
            <a:pPr eaLnBrk="1" hangingPunct="1">
              <a:defRPr/>
            </a:pPr>
            <a:r>
              <a:rPr lang="en-GB" sz="1800" dirty="0" smtClean="0"/>
              <a:t>ISIS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MuonAnalysis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205287"/>
          </a:xfrm>
        </p:spPr>
        <p:txBody>
          <a:bodyPr/>
          <a:lstStyle/>
          <a:p>
            <a:r>
              <a:rPr lang="en-GB" sz="1400" dirty="0"/>
              <a:t>Interface can now read CHRONUS, MUT and 'old' EMU data </a:t>
            </a:r>
          </a:p>
          <a:p>
            <a:r>
              <a:rPr lang="en-GB" sz="1400" dirty="0"/>
              <a:t>Make the interface less sensitive to filenames, e.g. can now use 00015189.nxs instead of MUSR00015189.nxs </a:t>
            </a:r>
          </a:p>
          <a:p>
            <a:r>
              <a:rPr lang="en-GB" sz="1400" dirty="0"/>
              <a:t>Added new option to Rebin algorihtm, FullBinsOnly so that can ignore last bin that may have width smaller than that requested bin width </a:t>
            </a:r>
          </a:p>
          <a:p>
            <a:r>
              <a:rPr lang="en-GB" sz="1400" dirty="0"/>
              <a:t>'Force' the user to use numeric characters for text boxes where alphabetic characters does not make sense </a:t>
            </a:r>
          </a:p>
          <a:p>
            <a:r>
              <a:rPr lang="en-GB" sz="1400" dirty="0"/>
              <a:t>The results table created from the 'Results Table' tab made editable </a:t>
            </a:r>
          </a:p>
          <a:p>
            <a:r>
              <a:rPr lang="en-GB" sz="1400" dirty="0"/>
              <a:t>Remove unpredictable bug that sometimes happened when datasets read in quick succession, by refactoring how groupping is handled within interface </a:t>
            </a:r>
          </a:p>
          <a:p>
            <a:r>
              <a:rPr lang="en-GB" sz="1400" dirty="0"/>
              <a:t>Fix bug to allow loading of data from the same instrument but where the number of histograms varies </a:t>
            </a:r>
          </a:p>
          <a:p>
            <a:r>
              <a:rPr lang="en-GB" sz="1400" dirty="0"/>
              <a:t>Add new plot policy option: "Use previous window" in Settings tab, which if selected will plot new data in previous plot window </a:t>
            </a:r>
          </a:p>
          <a:p>
            <a:r>
              <a:rPr lang="en-GB" sz="1400" dirty="0"/>
              <a:t>Allow data with zero good frames to be loaded and display warning to user </a:t>
            </a:r>
          </a:p>
          <a:p>
            <a:r>
              <a:rPr lang="en-GB" sz="1400" dirty="0"/>
              <a:t>Updated 'run information' to output Frames, and Counts to 3 decimal </a:t>
            </a:r>
          </a:p>
          <a:p>
            <a:endParaRPr lang="en-GB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790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http://www.mantidproject.org/Release_Notes_3_2_MuonAnalysis</a:t>
            </a:r>
          </a:p>
        </p:txBody>
      </p:sp>
    </p:spTree>
    <p:extLst>
      <p:ext uri="{BB962C8B-B14F-4D97-AF65-F5344CB8AC3E}">
        <p14:creationId xmlns:p14="http://schemas.microsoft.com/office/powerpoint/2010/main" val="81240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MuonAnalysis – Settings tab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385888"/>
            <a:ext cx="53816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2843808" y="4941168"/>
            <a:ext cx="2304256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364088" y="2420888"/>
            <a:ext cx="864096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00192" y="2132856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Now can’t type </a:t>
            </a:r>
          </a:p>
          <a:p>
            <a:r>
              <a:rPr lang="en-GB" dirty="0" smtClean="0">
                <a:solidFill>
                  <a:srgbClr val="92D050"/>
                </a:solidFill>
              </a:rPr>
              <a:t>letters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3892406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Run with FullBinsOnly=True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355976" y="4077072"/>
            <a:ext cx="5040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8667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n-GB" dirty="0" smtClean="0"/>
              <a:t>MuonAnalysis – Home tab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12" y="1556792"/>
            <a:ext cx="56959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2987824" y="3717032"/>
            <a:ext cx="1008112" cy="36004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444208" y="3717032"/>
            <a:ext cx="576064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9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62038"/>
            <a:ext cx="82486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45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52513"/>
            <a:ext cx="8286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New ACL Interface</a:t>
            </a:r>
            <a:br>
              <a:rPr lang="en-GB" dirty="0" smtClean="0"/>
            </a:br>
            <a:r>
              <a:rPr lang="en-GB" sz="2000" dirty="0" smtClean="0"/>
              <a:t>(ACL = Avoided Level Crossing)</a:t>
            </a:r>
            <a:endParaRPr lang="en-GB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57275"/>
            <a:ext cx="82772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Muon Other</a:t>
            </a:r>
            <a:endParaRPr lang="en-GB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189162"/>
            <a:ext cx="56483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986955"/>
            <a:ext cx="1944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Show high level summary formula string in fit function toolbox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Show error in fitting tab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Wrap Fortran </a:t>
            </a:r>
            <a:r>
              <a:rPr lang="en-GB" sz="1400" dirty="0" err="1"/>
              <a:t>MaxEnt</a:t>
            </a:r>
            <a:r>
              <a:rPr lang="en-GB" sz="1400" dirty="0"/>
              <a:t> routine in F2Py and expose to Mantid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55776" y="2492896"/>
            <a:ext cx="129614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555776" y="3325783"/>
            <a:ext cx="3888432" cy="2732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2" idx="3"/>
          </p:cNvCxnSpPr>
          <p:nvPr/>
        </p:nvCxnSpPr>
        <p:spPr bwMode="auto">
          <a:xfrm>
            <a:off x="2555776" y="3325783"/>
            <a:ext cx="3400225" cy="25514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5098390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5008</TotalTime>
  <Words>239</Words>
  <Application>Microsoft Office PowerPoint</Application>
  <PresentationFormat>On-screen Show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Mantid slide template</vt:lpstr>
      <vt:lpstr>Mantid Release Presentation</vt:lpstr>
      <vt:lpstr>PowerPoint Presentation</vt:lpstr>
      <vt:lpstr>MuonAnalysis</vt:lpstr>
      <vt:lpstr>MuonAnalysis – Settings tab</vt:lpstr>
      <vt:lpstr>MuonAnalysis – Home tab</vt:lpstr>
      <vt:lpstr>New ACL Interface (ACL = Avoided Level Crossing)</vt:lpstr>
      <vt:lpstr>New ACL Interface (ACL = Avoided Level Crossing)</vt:lpstr>
      <vt:lpstr>New ACL Interface (ACL = Avoided Level Crossing)</vt:lpstr>
      <vt:lpstr>Muon Other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ajm64</cp:lastModifiedBy>
  <cp:revision>110</cp:revision>
  <dcterms:created xsi:type="dcterms:W3CDTF">2013-04-30T09:36:35Z</dcterms:created>
  <dcterms:modified xsi:type="dcterms:W3CDTF">2014-07-10T11:58:51Z</dcterms:modified>
</cp:coreProperties>
</file>