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"/>
  </p:notesMasterIdLst>
  <p:sldIdLst>
    <p:sldId id="317" r:id="rId2"/>
    <p:sldId id="479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05" autoAdjust="0"/>
    <p:restoredTop sz="94638" autoAdjust="0"/>
  </p:normalViewPr>
  <p:slideViewPr>
    <p:cSldViewPr>
      <p:cViewPr varScale="1">
        <p:scale>
          <a:sx n="116" d="100"/>
          <a:sy n="116" d="100"/>
        </p:scale>
        <p:origin x="-154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C5A6BFE7-F88E-47BC-8480-AE0877F66E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296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 descr="C:\Mantid\Documents\Images\icons\New Icons\mantid_256.pn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09" y="625475"/>
            <a:ext cx="5209232" cy="52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noFill/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noFill/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56314"/>
            <a:ext cx="1708150" cy="3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C:\Mantid\Documents\Images\ISIS Logo - Transparent.gi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3875"/>
            <a:ext cx="11620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3" name="Picture 5" descr="C:\Mantid\Documents\Images\Tessella_Logo - Transparent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441" y="6185922"/>
            <a:ext cx="1379123" cy="5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96" y="6231334"/>
            <a:ext cx="3050963" cy="4594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09" y="6146139"/>
            <a:ext cx="1185201" cy="62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43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6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2" name="Picture 8" descr="C:\Mantid\Documents\Images\icons\New Icons\mantid_2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9259" cy="7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767" y="6367259"/>
            <a:ext cx="1159873" cy="24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Indirect Inelastic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16012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8256"/>
            <a:ext cx="8229600" cy="1143000"/>
          </a:xfrm>
        </p:spPr>
        <p:txBody>
          <a:bodyPr/>
          <a:lstStyle/>
          <a:p>
            <a:r>
              <a:rPr lang="en-GB" dirty="0" smtClean="0"/>
              <a:t>Corrections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3672408" cy="4032448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New interface</a:t>
            </a:r>
          </a:p>
          <a:p>
            <a:pPr lvl="1"/>
            <a:r>
              <a:rPr lang="en-GB" dirty="0" smtClean="0"/>
              <a:t>Interfaces &gt; Indirect &gt; Corrections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Container Subtraction</a:t>
            </a:r>
          </a:p>
          <a:p>
            <a:pPr lvl="1"/>
            <a:r>
              <a:rPr lang="en-GB" dirty="0" smtClean="0"/>
              <a:t>Simple interface that only subtracts the container</a:t>
            </a:r>
          </a:p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074392"/>
            <a:ext cx="5040560" cy="480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28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ntid slide template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Mantid slide template</Template>
  <TotalTime>3657</TotalTime>
  <Words>21</Words>
  <Application>Microsoft Office PowerPoint</Application>
  <PresentationFormat>On-screen Show (4:3)</PresentationFormat>
  <Paragraphs>11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Mantid slide template</vt:lpstr>
      <vt:lpstr>PowerPoint Presentation</vt:lpstr>
      <vt:lpstr>Corrections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Mantid Release Presentation</dc:title>
  <dc:creator>Nicholas Draper</dc:creator>
  <cp:lastModifiedBy>Nicholas Draper</cp:lastModifiedBy>
  <cp:revision>145</cp:revision>
  <dcterms:created xsi:type="dcterms:W3CDTF">2013-04-30T09:36:35Z</dcterms:created>
  <dcterms:modified xsi:type="dcterms:W3CDTF">2016-06-06T09:13:43Z</dcterms:modified>
</cp:coreProperties>
</file>