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72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2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5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6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4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0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2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621C-F5FA-4C69-BCEC-5F176E08019F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6EAC-B27A-45D3-BDE4-C624EF793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6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ntidproject.org/nightly/algorithms/LoadMcStas-v1.html" TargetMode="External"/><Relationship Id="rId2" Type="http://schemas.openxmlformats.org/officeDocument/2006/relationships/hyperlink" Target="http://april2017.mcsta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mcstas.org/ESS_DMSC_20161117/DMSC_talk_MBertelsen_McStas_Union.mp4" TargetMode="External"/><Relationship Id="rId2" Type="http://schemas.openxmlformats.org/officeDocument/2006/relationships/hyperlink" Target="https://github.com/mantidproject/mantid/issues/1194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7.0249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Dropbox link on </a:t>
            </a:r>
            <a:r>
              <a:rPr lang="en-GB" u="sng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april2017.mcstas.org</a:t>
            </a:r>
            <a:r>
              <a:rPr lang="en-GB" dirty="0" smtClean="0"/>
              <a:t> and the Friday material</a:t>
            </a:r>
          </a:p>
          <a:p>
            <a:r>
              <a:rPr lang="en-GB" dirty="0">
                <a:hlinkClick r:id="rId3"/>
              </a:rPr>
              <a:t>http://docs.mantidproject.org/nightly/algorithms/LoadMcStas-v1.html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4770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Future: Multiple Scattering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github.com/mantidproject/mantid/issues/11945</a:t>
            </a:r>
            <a:endParaRPr lang="en-GB" dirty="0" smtClean="0"/>
          </a:p>
          <a:p>
            <a:endParaRPr lang="en-GB" dirty="0"/>
          </a:p>
          <a:p>
            <a:r>
              <a:rPr lang="en-GB" u="sng" dirty="0">
                <a:hlinkClick r:id="rId3"/>
              </a:rPr>
              <a:t>http://media.mcstas.org/ESS_DMSC_20161117/DMSC_talk_MBertelsen_McStas_Union.mp4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013176"/>
            <a:ext cx="74762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Worked examples where best to put? </a:t>
            </a:r>
          </a:p>
          <a:p>
            <a:r>
              <a:rPr lang="en-GB" dirty="0" smtClean="0"/>
              <a:t>(in multiple-scattering concept page, in working-with-McStas concept page? …</a:t>
            </a:r>
          </a:p>
          <a:p>
            <a:r>
              <a:rPr lang="en-GB" dirty="0" smtClean="0"/>
              <a:t>need to include McStas version)</a:t>
            </a:r>
          </a:p>
          <a:p>
            <a:r>
              <a:rPr lang="en-GB" dirty="0" smtClean="0"/>
              <a:t>Enough test coverage?</a:t>
            </a:r>
          </a:p>
          <a:p>
            <a:r>
              <a:rPr lang="en-GB" dirty="0" smtClean="0"/>
              <a:t>Anything else?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05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Take </a:t>
            </a:r>
            <a:r>
              <a:rPr lang="en-GB" dirty="0"/>
              <a:t>instrument design one step </a:t>
            </a:r>
            <a:r>
              <a:rPr lang="en-GB" dirty="0" smtClean="0"/>
              <a:t>further (is used)</a:t>
            </a:r>
          </a:p>
          <a:p>
            <a:r>
              <a:rPr lang="en-GB" dirty="0"/>
              <a:t>Pre </a:t>
            </a:r>
            <a:r>
              <a:rPr lang="en-GB" dirty="0" smtClean="0"/>
              <a:t>sample analysis</a:t>
            </a:r>
          </a:p>
          <a:p>
            <a:r>
              <a:rPr lang="en-GB" dirty="0" smtClean="0"/>
              <a:t>Post sample analysis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https://arxiv.org/abs/1607.02498</a:t>
            </a:r>
            <a:endParaRPr lang="en-GB" sz="2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09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-&gt; McStas?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224088"/>
            <a:ext cx="69056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6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Mantid -&gt; McStas?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could modify Mantid IDF and run McStas simulations on such</a:t>
            </a:r>
          </a:p>
          <a:p>
            <a:endParaRPr lang="en-GB" dirty="0" smtClean="0"/>
          </a:p>
          <a:p>
            <a:r>
              <a:rPr lang="en-GB" dirty="0" smtClean="0"/>
              <a:t>Where we have monitor data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3278" y="5363924"/>
            <a:ext cx="521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Anything else where McStas/Mantid might be useful?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43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109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Overview</vt:lpstr>
      <vt:lpstr>Future: Multiple Scattering</vt:lpstr>
      <vt:lpstr>Other</vt:lpstr>
      <vt:lpstr>Mantid -&gt; McStas?</vt:lpstr>
      <vt:lpstr>Mantid -&gt; McStas?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Markvardsen, Anders (STFC,RAL,ISIS)</dc:creator>
  <cp:lastModifiedBy>ajm64</cp:lastModifiedBy>
  <cp:revision>16</cp:revision>
  <cp:lastPrinted>2017-06-16T07:27:51Z</cp:lastPrinted>
  <dcterms:created xsi:type="dcterms:W3CDTF">2017-06-15T05:35:58Z</dcterms:created>
  <dcterms:modified xsi:type="dcterms:W3CDTF">2017-06-16T07:28:05Z</dcterms:modified>
</cp:coreProperties>
</file>