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4660-676D-442C-AC30-FD5A6BA5DBC9}" type="datetimeFigureOut">
              <a:rPr lang="en-GB" smtClean="0"/>
              <a:pPr/>
              <a:t>04/11/2012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3595F-2C04-47D9-B3B4-4660202126B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Experiment Planning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239143"/>
            <a:ext cx="295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  <a:r>
              <a:rPr lang="en-GB" sz="2400" b="1" dirty="0" smtClean="0"/>
              <a:t>efore an experiment</a:t>
            </a:r>
            <a:endParaRPr lang="en-GB" sz="2400" b="1" dirty="0"/>
          </a:p>
        </p:txBody>
      </p:sp>
      <p:pic>
        <p:nvPicPr>
          <p:cNvPr id="1029" name="Picture 5" descr="C:\Users\ajm64\Desktop\stick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38711"/>
            <a:ext cx="1114425" cy="1114425"/>
          </a:xfrm>
          <a:prstGeom prst="rect">
            <a:avLst/>
          </a:prstGeom>
          <a:noFill/>
        </p:spPr>
      </p:pic>
      <p:pic>
        <p:nvPicPr>
          <p:cNvPr id="1030" name="Picture 6" descr="C:\Users\ajm64\Desktop\bright_ide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57377"/>
            <a:ext cx="702378" cy="971623"/>
          </a:xfrm>
          <a:prstGeom prst="rect">
            <a:avLst/>
          </a:prstGeom>
          <a:noFill/>
        </p:spPr>
      </p:pic>
      <p:pic>
        <p:nvPicPr>
          <p:cNvPr id="1031" name="Picture 7" descr="C:\Users\ajm64\Desktop\250the-argus-muon-spectrometer-at-isis68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2780928"/>
            <a:ext cx="1446186" cy="144016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82373" y="4653136"/>
            <a:ext cx="88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Facility </a:t>
            </a:r>
          </a:p>
          <a:p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965272" y="4581128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Beamline</a:t>
            </a:r>
            <a:endParaRPr lang="en-GB" dirty="0"/>
          </a:p>
          <a:p>
            <a:r>
              <a:rPr lang="en-GB" dirty="0" smtClean="0"/>
              <a:t>scientist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3429000"/>
            <a:ext cx="166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 idea feasible?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029" idx="3"/>
            <a:endCxn id="15" idx="1"/>
          </p:cNvCxnSpPr>
          <p:nvPr/>
        </p:nvCxnSpPr>
        <p:spPr>
          <a:xfrm flipV="1">
            <a:off x="2374057" y="3613666"/>
            <a:ext cx="973807" cy="482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31" idx="1"/>
            <a:endCxn id="15" idx="3"/>
          </p:cNvCxnSpPr>
          <p:nvPr/>
        </p:nvCxnSpPr>
        <p:spPr>
          <a:xfrm flipH="1">
            <a:off x="5017552" y="3501008"/>
            <a:ext cx="1714688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239143"/>
            <a:ext cx="296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During an experiment</a:t>
            </a:r>
            <a:endParaRPr lang="en-GB" sz="2400" b="1" dirty="0"/>
          </a:p>
        </p:txBody>
      </p:sp>
      <p:pic>
        <p:nvPicPr>
          <p:cNvPr id="16" name="Picture 5" descr="C:\Users\ajm64\Desktop\stickm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790781"/>
            <a:ext cx="1114425" cy="111442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886429" y="4905206"/>
            <a:ext cx="88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Facility </a:t>
            </a:r>
          </a:p>
          <a:p>
            <a:r>
              <a:rPr lang="en-GB" dirty="0" smtClean="0"/>
              <a:t>User</a:t>
            </a:r>
            <a:endParaRPr lang="en-GB" dirty="0"/>
          </a:p>
        </p:txBody>
      </p:sp>
      <p:pic>
        <p:nvPicPr>
          <p:cNvPr id="20" name="Picture 7" descr="C:\Users\ajm64\Desktop\250the-argus-muon-spectrometer-at-isis68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6134" y="3648506"/>
            <a:ext cx="1446186" cy="144016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156176" y="5230941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Beamline</a:t>
            </a:r>
            <a:endParaRPr lang="en-GB" dirty="0"/>
          </a:p>
          <a:p>
            <a:r>
              <a:rPr lang="en-GB" dirty="0" smtClean="0"/>
              <a:t>scientist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7864" y="4438853"/>
            <a:ext cx="208823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9123" y="4645585"/>
            <a:ext cx="21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Same requirements?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988840"/>
            <a:ext cx="3821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Levels of run control</a:t>
            </a:r>
          </a:p>
          <a:p>
            <a:r>
              <a:rPr lang="en-GB" sz="3200" dirty="0" smtClean="0"/>
              <a:t>Decision making tools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McStas</a:t>
            </a:r>
            <a:r>
              <a:rPr lang="en-GB" dirty="0" smtClean="0"/>
              <a:t> simulations for experiment planning</a:t>
            </a:r>
          </a:p>
          <a:p>
            <a:r>
              <a:rPr lang="en-GB" dirty="0" smtClean="0"/>
              <a:t>Other software (e.g. </a:t>
            </a:r>
            <a:r>
              <a:rPr lang="en-GB" dirty="0" err="1" smtClean="0"/>
              <a:t>Mkscript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year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lan for computation simulations also?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54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Experiment Planning</vt:lpstr>
      <vt:lpstr>Scope</vt:lpstr>
      <vt:lpstr>Scope</vt:lpstr>
      <vt:lpstr>Software</vt:lpstr>
      <vt:lpstr>5 year plan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Planning</dc:title>
  <dc:creator>ajm64</dc:creator>
  <cp:lastModifiedBy>ajm64</cp:lastModifiedBy>
  <cp:revision>48</cp:revision>
  <dcterms:created xsi:type="dcterms:W3CDTF">2012-11-03T12:11:52Z</dcterms:created>
  <dcterms:modified xsi:type="dcterms:W3CDTF">2012-11-04T21:09:56Z</dcterms:modified>
</cp:coreProperties>
</file>