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2" r:id="rId4"/>
    <p:sldId id="257" r:id="rId5"/>
    <p:sldId id="269" r:id="rId6"/>
    <p:sldId id="261" r:id="rId7"/>
    <p:sldId id="267" r:id="rId8"/>
    <p:sldId id="258" r:id="rId9"/>
    <p:sldId id="270" r:id="rId10"/>
    <p:sldId id="260" r:id="rId11"/>
    <p:sldId id="271" r:id="rId12"/>
    <p:sldId id="263" r:id="rId13"/>
    <p:sldId id="273" r:id="rId14"/>
    <p:sldId id="274" r:id="rId15"/>
    <p:sldId id="265" r:id="rId16"/>
    <p:sldId id="266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52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</inkml:channelProperties>
      </inkml:inkSource>
      <inkml:timestamp xml:id="ts0" timeString="2016-11-29T12:10:56.25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9355 1488 19,'-4'0'9,"0"0"-2,4 7 10,0 0-16,0 11 1,0 7 0,0 13 1,4 15-3,0 18 1,0 21 1,3 14 0,5 28 0,0 17 0,0 15-1,-4 3 0,0 11-1,0 14 1,-4 14 0,4 1 0,-4 6 1,-4-4 0,8 5-1,-4-5 1,0 5-1,0-1 1,0 0-1,0 4 1,8-11-1,-8 0 0,3-18 0,-3 15 0,4 0 0,0-11 0,0 17-1,-4-24 1,4 21 0,-4-28 1,0 14 0,0 7 0,0-17 0,0 6 1,0 1-1,0-15 1,-4 1 0,0-4 0,0-4-1,-4-3 1,0 0-1,0-1 1,0-24-1,4-7 0,0 8-2,0-15 1,0-4 0,0 1 0,0 6 0,0-17 0,0 0 0,0-4 1,0 1-1,0-1 1,0-21-1,0-10 0,-4-15 1,0 4 0,4-10-1,0-1 1,0 8-1,4-4 0,-4 7-1,4-14 1,-4-1-1,4-2 1,0-4-4,0-7 0,-4-8-3,0-6 1,0-14-7,0-1 0,0-10-7,0 0 0</inkml:trace>
  <inkml:trace contextRef="#ctx0" brushRef="#br0" timeOffset="1865">9426 1506 20,'-4'0'10,"4"10"-10,4-10 11,0 0-11,4 4 0,12 0 2,4-4 1,-1 3-2,9 1 1,4-1 2,11 1 0,13-4 0,0-4 1,15 1-2,8-1 1,13 1-2,3 3 0,0 0-2,16 0 1,4-4-1,16 0 0,12 1 0,8-8 0,15 4 0,5 0 0,19-3 1,1-1 0,7-3 0,1 3 0,11 8-1,4-4 1,1 7 0,11-4 1,8 1-2,-4-4 0,4 3 0,4-3 1,-4 4-1,4-1 0,-7-7 0,-1 11 0,-8-3 0,-12 6 0,-3 5 0,-9-1 0,-7-7 0,-9 7 0,-7-4 0,-5 1 0,9-4 0,-12 0 1,3 0-1,-3 0 0,-12-7 0,7 0 1,-3 7-1,-12 0 0,-12 0 0,-8 7 0,-16-4 0,-16 1 1,-8 3-1,-11-4 0,-9 4 1,-11-3 1,-5-4-1,-3 3 1,-5 1 0,-3-8 0,0 4 0,-9 0 0,-7-3-2,-8 6 0,-4-3 0,-8 7 1,-4-3-2,0-1 1,0 8-4,-4-7 1,12 3-10,0-4 0</inkml:trace>
  <inkml:trace contextRef="#ctx0" brushRef="#br0" timeOffset="2833">18788 1569 25,'-8'0'12,"4"22"-9,8-15 8,-4 7-12,4 10 1,0 15-1,-4 11 1,0 3 0,0 6 1,0 26-1,0 10 0,-4 4 1,0 14 1,0 14 1,0 0 1,0 14 0,0 7 0,1 1 0,3 9 1,-4 5-1,0-8 0,4 14-1,0 4 0,-8 3 0,0 8 0,-4 6-1,0 11 1,0 4-2,-4 10 1,4-7-1,4 15 0,0-12-1,0 4 0,0 8 0,-3 2 1,-1 1 0,-4 11 0,-4-5 0,-4 8 0,0-7 1,0 18 0,-7-19 0,-5 5 1,0-8 1,1 0 1,3-20 0,0 13 0,8-14-1,0-7 1,5-10-2,3-19 0,-4-6-2,8-14 1,0-22-2,0-10 0,4-10-1,4-15 0,-4-10-2,4-4 0,-4-14-7,0-7 1,1 0-10,-5-7 0</inkml:trace>
  <inkml:trace contextRef="#ctx0" brushRef="#br0" timeOffset="3880">9295 11902 20,'-12'0'10,"16"0"-8,8 0 10,0 0-9,12 0 0,4 0 4,15 7 0,25-7-8,23 7 0,16-3 5,28-1 0,16 1-1,31-4 0,17-4-1,27-3 0,16 0 0,20 0 0,28 4 0,0-1 1,19 4 0,16-3 1,13-4-2,11 3 0,-4 1 0,5-8 0,7 4-1,0 0 1,-8 3 0,-11 1 0,-13 3 0,-3 3 1,-21 4-2,-7 7 1,-28-3 0,-12 3 0,-32 0-1,-16 4 0,-15-7 2,-13-1 1,65 1-1,-37-8 1,-31-3-1,-21 0 1,-27-3-1,-24-4 0,-19 0-3,-25 0 1,-15-4-4,-8-7 0,-16 11-6,-9 0 1,-3 0-11,0-3 0</inkml:trace>
  <inkml:trace contextRef="#ctx0" brushRef="#br0" timeOffset="4740">18213 11070 25,'0'-21'12,"12"21"3,-12 0 4,8 0-18,-4 0 0,8 0 1,-1 0 0,1 10-2,4 8 1,-4 6 4,0 19 0,-4 13 0,0 11 1,-4 7-1,-4 4 0,8 14-1,4 6 0,0-9-9,7-12 1,5 1-11,0-11 1</inkml:trace>
  <inkml:trace contextRef="#ctx0" brushRef="#br0" timeOffset="23225">14403 1460 22,'-8'11'11,"8"-29"-2,0 18 10,0 0-15,0 0 1,0 3 1,-4 5 0,0-1-8,0 3 1,4 4 5,-4 11 0,4 0-2,0 13 0,4 8-1,-4 7 1,0 7 0,0 7 0,4 0 0,0 7 0,0 4-1,0 3 1,0-7-1,0 0 0,-4-3-1,4-1 0,0-3 0,0 11 1,-4-14-1,4-4 0,-4 3 0,0 1 0,0-1 1,0 4 0,0 4 0,-4-1 0,4 1 0,-4-4 0,0 7 0,0-4 0,4 1-1,0 3 0,0-7 0,0 0 1,0 4-1,0 3 0,4 0 0,-4 0 0,0 3 0,0-9 0,0-5 0,-4 4 1,4 4-1,0-4 1,0 7-1,0-7 1,0 0-1,0-4 0,4 8 1,0 3 0,-4 4-1,0-4 1,0 10-1,0-3 1,0 4-1,-4 10 1,0-6-1,4-1 0,0 3 0,0 1 0,0 3 0,-4-6 0,0-1 0,0 11 1,4-4-1,0 7 0,-4-3 0,0 0 0,0 3 0,4 4 0,0 0 0,-4-4 1,4 0-1,0 1 0,-4-1 0,4 4 0,0-4 0,0 4 0,-4 3 0,4 1 0,0-1 0,0 7 1,0-3-1,0-3 0,0-5 0,0 8 0,-4 7 0,0-7 0,4 0 0,-4 11 0,0-5 0,0-6 0,0 4 0,-4 3 0,0-4 0,8 1 0,-8-1 0,4 0 1,0 1-1,1-4 0,-1 0 0,-4-4 0,-4 0 0,4 4 0,4-7 0,-4 0 0,0-4 0,0-7 0,0 1 0,4-15 1,0 11-1,0-1 0,-4-3 1,4 4 0,-4-11 0,8-3 0,-4 0-1,4-19 1,4-2-4,-4-18 0,4-11-4,4-3 1,0-18-11,4 7 0,0 3 0,0 1 1</inkml:trace>
  <inkml:trace contextRef="#ctx0" brushRef="#br0" timeOffset="13508">11137 1499 20,'-12'-4'10,"4"4"3,8 0 1,0 0-11,0 0 0,0 0 2,-4 4 1,4-1-7,0 1 1,0 3 4,0 0 1,8 7-2,-4 0 1,-4 11-1,12 10 1,-5 11-2,1 3 1,0 11-2,0 0 1,0 7-1,4 4 0,-4 10-1,4 0 0,-4 7 0,4 8 1,0-12-1,0 12 0,-4-8 0,-1-4 0,1 1 0,0-7 0,8 6 0,-8 1 0,0-4 0,0 0 0,-4 4 0,4 0 1,-4-1-1,-4 1 0,4 0 0,0-8 0,0 8 0,-4-7 1,0-1-1,0 1 0,4-4 0,-4-4 0,0 8 0,0 3 1,0 0-1,0-3 1,0 0 0,0-8 0,4 8-1,-4-1 1,0 8-1,0-7 1,4 3-1,-4-4 0,4 1 0,0 7 1,-4 3-1,4-4 1,-4-2 0,4-8 0,0 10-1,-4 1 1,0-4-1,4 0 0,0 0 0,0-14 1,-4 8-1,0 9 0,0-10 0,0 7 1,0-10-1,0 7 1,0 3 0,0 10 0,0 1-1,0-11 1,0 4-1,0 7 1,0-1-1,0 5 0,0-12 0,0-6 0,0 14-1,0 6 1,0 1 0,0-7 0,0-7 0,0 20 0,-4-9 0,0 6 1,0-24-1,4 10 1,-4 18 0,0-8 0,0 8-1,4-18 1,0 8-1,0 13 1,0 0-1,0-20 1,0 16-1,0 5 0,0 6 0,0-17 0,0 10 0,0-3 1,0 7-1,0-7 0,0 3 0,0 1 1,0-12-1,0 5 0,0-12 1,0 1 0,4 0 0,0-4 0,-4-14 0,4-7 0,-4 0-1,0-3 1,0-1 0,0-6 0,0-1-2,0 1 0,0-8 0,0-10 0,0 0-3,0-15 1,4 5-5,4 2 1,-5-6-10,5 0 1,0-1-1,-8-2 1</inkml:trace>
  <inkml:trace contextRef="#ctx0" brushRef="#br0" timeOffset="7403">9565 2614 10,'-12'-15'5,"0"8"2,8 11-9,4-4 1,-4 0 1,0 11 1,0-4 0,4-4 1,0 4 0,0-3 2,12-1 0,0 1 0,8-1 1,4 8-1,15-1 1,21-6-2,3 0 0,13-4-1,15-4 0,8 0 0,16-3 0,12-7-1,8 4 1,12-15 1,16 14 0,8-3-1,7 0 0,1-3 1,7 6 0,-3 0-1,11 4 0,1 0-1,3 0 0,5 7-1,3-7 1,0 7-1,5-10 0,3 3 0,0-1 1,-3 5-1,11-8 1,-4 11 1,8-7 0,1 7 0,3-3 1,0 10-1,0-4 1,8 4-1,-11 0 0,7-3-1,-16 0 0,4 3-1,-7-7 0,-1 0 0,-12-4 1,1 1-1,-13 3 0,-11-8 0,-16 8 0,-13 4 0,-19 0 0,-16-1-14,-11 8 0</inkml:trace>
  <inkml:trace contextRef="#ctx0" brushRef="#br0" timeOffset="6310">9513 2529 19,'0'0'9,"8"7"-1,-4-7 9,8 0-15,-4 4 1,12-1 1,4 1 0,15-1-5,17 4 0,3-3 3,17-1 1,7-6-2,20 6 1,17 4-1,10-7 0,17 0 0,20 0 1,16 0-1,23-3 1,16-8-1,20 11 0,16-3 0,20-4 1,16 0-2,19-4 0,5 0 0,27 1 1,12-1-1,8-6 1,12 9-1,0 1 0,-7 4 1,-5 3 0,-24 3 0,-20 4 0,-15 4 0,-20 3 0,-36 4 0,-16-1 0,-20 5-1,-7-8 1,-21 3-1,-11-3 0,-16 1 0,-21 2 0,-11 1-2,-19-8 1,-25-2-11,-20 6 0</inkml:trace>
  <inkml:trace contextRef="#ctx0" brushRef="#br0" timeOffset="8486">9382 2667 20,'0'0'10,"12"-8"-4,-4 8-3,0-3-3,4-1 1,8 1-1,0 3 1,4-7-2,3 7 0,5 0 3,4 0 0,7 7 0,13-11 1,-4 4 0,11-3 0,5-1 1,15 4 0,0-7-2,13-3 0,7-1 0,8 4 0,0-4 0,12-3 0,-4 4-1,8 3 1,4 0 0,-4 0 0,12 0-1,0-1 0,0 1-1,8-3 1,-1-1-1,1 4 1,4-3 0,-4 3 0,0 3-1,8 0 1,-9 4 0,1-3 0,8 3-1,-8 0 1,-4 0-1,12 0 0,-13 0 0,5 0 1,8 3-1,-8-3 0,0 8 0,11-5 1,-3 1-1,0 6 1,4-3-1,0-3 1,-1 3-1,1-4 0,8 4 0,-1 0 0,1 4 0,4-4 0,3 0 0,13 0 1,-5-3-1,1-1 0,-8 1 0,-5-1 1,5 1-1,-4 3 0,-9-4 0,-7 4 0,-8-3 0,8-4 0,-8 7-4,-9 0 0,5-3-8,-12 3 0</inkml:trace>
  <inkml:trace contextRef="#ctx0" brushRef="#br0" timeOffset="-3204">8561 2504 33,'-12'0'16,"12"0"-17,0 0 32,0 0-30,4 0 0,8 0 0,4 0 1,11 4-3,5 3 1,8 7 1,4 7 0,-5 7-1,9 11 1,-8 3-1,-13-3 0,-7 11 0,-8-4 0,-12 6 0,-12 8 1,-16 7-1,-3-3 1,-1-11 0,0-4 0,0-13 2,9-12 1,-1-13 1,4-15 1,0-17-1,8-21 1,0-15 0,4 4 0,4-17-3,0-4 1,4 7-5,0 0 1,-4 10-17,0 15 1</inkml:trace>
  <inkml:trace contextRef="#ctx0" brushRef="#br0" timeOffset="-3266">8632 2532 4,'-16'-7'2,"8"0"1,4 7-10</inkml:trace>
  <inkml:trace contextRef="#ctx0" brushRef="#br0" timeOffset="-3844">5168 2695 9,'-4'-14'4,"0"14"-3,4 3 4,0-3-3,-4 4 0,0-4 4,0 0 1,4 0-7,-8-4 1,4 4 5,-4-3 1,0 3-1,-4 0 0,4-7-1,0 0 0,0-1-1,-4 1 0,8 0-1,0 7 0,4 0-2,0 0 1,12 4-1,8-1 0,16 4-1,15 1 0,17-5 0,19 8 0,20-1 0,20 4 1,20-3-1,20-1 1,23 12-1,9-5 1,27 1-1,-8-4 1,12 4 0,-15-11 0,3 0-1,-19 3 1,-17-3 1,-7 0 0,-24 1 0,-21-5 1,-14 1 0,-17-4 1,-16 0-1,-19-4 1,-13 4-1,-15 0 0,-8-3-2,-12-5 0,-12 1-4,-4-7 0,-4 4-10,0-1 1,0-3-5,0 0 1</inkml:trace>
  <inkml:trace contextRef="#ctx0" brushRef="#br0" timeOffset="62654">15462 2868 33,'-3'0'16,"-1"0"-16,4 0 19,0 0-19,4 0 0,3 0 2,9 0 0,8 3-1,16 1 0,-1-1 2,13-3 1,8-3 0,7-1 1,16 1-1,5 3 1,7-4-1,0 1 1,16 3-1,0 0 1,-3 0 0,-1 0 0,4-4 0,-8 0 0,-4-3 0,-3 4 0,-17-4-1,-8 7 1,-7-7-3,-5 0 1,1 0-2,-8-4 0,-13 4-1,-3 4 1,-8 3-1,0 0 1,-9 0-1,1 3 0,-4-3 0,-4 0 0,0 7-5,4-3 1,0 3-8,3-4 1,5 4-10,-4 0 1</inkml:trace>
  <inkml:trace contextRef="#ctx0" brushRef="#br0" timeOffset="63237">17804 2864 30,'0'4'15,"4"-1"-7,0 4 13,0 0-18,0 14 1,4 4 2,-4 14 0,4 14-7,0-4 1,0 4 5,0 0 0,7 0-1,-3-7 0,0-7-1,8 3 1,-8-7-2,4 1 0,-4-5-1,0 1 1,-4-14-3,0-1 0,-4-6-8,0 3 0,-4-3-6,-8 3 0</inkml:trace>
  <inkml:trace contextRef="#ctx0" brushRef="#br0" timeOffset="63757">15220 3623 26,'-23'-4'13,"34"4"-8,-11 0 13,4-4-13,12 4 1,0 0 2,12-7 0,8 4-9,15 3 0,21 3 7,15-3 1,16 0-3,32-3 0,20-1-2,12 4 1,11-7-2,1 7 0,-1 0 0,-3 0 1,-8 4 0,-13-1 1,-15 4-1,-16 0 0,-11-7 0,-17 0 1,-20-7-3,-15-3 0,-25 3-10,-23-4 1,-20 4-8,-19 0 0</inkml:trace>
  <inkml:trace contextRef="#ctx0" brushRef="#br0" timeOffset="98455">14839 4095 21,'-4'0'10,"0"7"-3,4-7 11,4 4-15,-4-4 0,0 3 2,8-3 1,-4 0-8,8 0 1,0-3 4,8 3 1,0 0-2,8 0 1,-5-4-2,13 4 1,4 4-1,3-1 0,5-6-1,0 3 1,-1 0-1,5 0 1,3-7-1,5 3 0,11 1 0,-3-1 0,-9 1 0,5-1 0,-4 1 1,-5 3 1,1 0 0,3 0 0,1-4 0,-1 1 0,9-1 0,-1 1 0,5-5-2,3 5 1,4-1-1,-7 1 0,3-1 0,-7 4 0,-1 0 0,1 0 0,-5-3 0,13-4 0,-9 3 0,4 1 1,1-1-1,-9 1 1,33 6 0,-13-6 0,-12-1 0,5 1 1,-9-1-1,-3 1 0,-1-1 0,5 4 0,-9-4 0,-3 4 1,-1 0-1,-15 4 1,4 0 0,-5 3 1,-3 0-1,0 0 1,-4 0-2,-5 3 1,1-3-1,0-3 1,0-1-2,0 5 0,-5-1 0,5 0 1,-4 0-1,0 0 1,0 0-1,-9 0 1,1-4-3,4 1 0,-4-1-15,-4 1 0</inkml:trace>
  <inkml:trace contextRef="#ctx0" brushRef="#br0" timeOffset="69388">18356 4134 36,'0'11'18,"-4"27"-20,4-27 24,4 17-20,-8 4 1,0 14 1,4 17 0,-4 8-5,4 7 1,0-4 5,0 3 0,8 8-1,-4-7 1,4-11-2,0-11 1,-1-7-1,1-6 1,0-12-4,0-2 1,0-15-9,-4-7 1,8-4-8,-8 1 1</inkml:trace>
  <inkml:trace contextRef="#ctx0" brushRef="#br0" timeOffset="70016">14855 5072 41,'0'4'20,"12"-8"-18,-4 4 28,4 0-26,4 0 0,12 0 1,3 0 0,25 4-7,7 3 1,25-3 4,7 3 1,24 0-3,16 0 1,16 3-1,12-6 0,7 3 0,5 0 0,3-4 1,1 5 0,0 2 1,-17-3 0,1 0 0,-4 0 1,-20 4-1,-16-1 0,-4-2 0,-20-5 0,-12 1-1,-7 3 0,-9-4 0,-7 4 1,-9-3 0,-3-4 0,-13 0-1,-7-4 0,-8-3 0,8 7 0,-12-7-1,-4 4 0,-5 3-1,-3 0 0,-8 0-7,0 7 0,0-4-15,-4 8 0</inkml:trace>
  <inkml:trace contextRef="#ctx0" brushRef="#br0" timeOffset="-43742">3826 5150 24,'4'0'12,"8"-11"4,-8 11 4,4 0-17,8 0 0,4 8 1,3 6 0,9 3-6,4 12 1,8-8 3,11 10 0,13 1-2,-1 3 1,-7 1 1,-1-5 0,-15 8 1,-1-7 0,-3-4 1,-8-3 0,-8-4 0,-4-7 0,-1 0-14,-7-3 1,-4-8-5,-8-3 0</inkml:trace>
  <inkml:trace contextRef="#ctx0" brushRef="#br0" timeOffset="36468">9525 5231 16,'4'-7'8,"12"7"-8,-12-3 9,8-1-9,4 4 1,0 0-1,11 0 1,9 0-1,8 0 0,-4 0 1,11 0 0,5 0-1,7 4 1,9-1 0,11-3 0,0 0 0,13 0 0,3 0 0,4 0 1,16-7 0,-4 4 0,8-4 0,16 3 1,-4 0-1,12 1 1,8-1-2,-1 4 0,5-3-1,4-1 1,8 4-1,3 0 0,-7 0 0,11-7 0,104 14 0,-28-7 0,-28 4-1,-3-1 1,-21 4 0,-3 1 0,-17-1 0,5 0 1,-5-4 0,1 8 0,-9-4 0,5 0 0,-8-4-1,-1 4 1,-3 0 0,-4-3 1,3 3 0,-11 0 0,0 0 0,0 0 0,-12 7 0,-1-3 0,-3 3-1,-8-3 0,-8-4-1,0 3 0,-15-3 0,7 0 1,-12 4 0,0 0 0,-4-1 0,-11 1 0,-9-1 0,-4-3 0,-11 0-1,-9 0 0,-7-7 1,-8 0 0,-9 4 0,1-4 1,-12 0 0,4-4 0,-8 4 0,0-7 0,3 4-1,1-1 0,12 1-1,4-8 1,-8 8-1,-1-4 0,1 0-1,-4 0 1,0 3-8,-8 8 0,-4 3-6,-5-4 1</inkml:trace>
  <inkml:trace contextRef="#ctx0" brushRef="#br0" timeOffset="-44226">3886 6205 25,'0'-7'12,"4"10"-6,0-3 9,3-7-15,1 4 1,8-8 2,-4-3 1,8-11-3,4 1 0,8-15 2,3-3 1,9-18-1,4 7 1,7-7-2,5 7 1,-5 3 1,-7 1 0,11-11 0,-15 14 0,-4 7-1,-12 15 1,-5 2-5,-3 5 1,-4 6-14,-4 1 0</inkml:trace>
  <inkml:trace contextRef="#ctx0" brushRef="#br0" timeOffset="145902">12915 6311 36,'-4'-14'18,"8"7"1,-4 7 11,0 3-25,7 1 0,-3 6 3,-4 8 0,4 10-9,-4 7 0,-4 11 7,0-3 0,-3 2-2,3 1 0,-4-3 0,8-5 0,-4-2-1,4-12 1,0 1-1,-4-7 1,4-11 0,0 3 0,0-10-2,-4 0 1,4 0-1,-4-10 0,4 6-7,0 1 1,0-8-20,8 11 1</inkml:trace>
  <inkml:trace contextRef="#ctx0" brushRef="#br0" timeOffset="38329">9652 7884 12,'20'0'6,"48"11"-1,-41-11 6,9 0-11,20 0 1,15 0 1,20-4 0,20 1-2,24 3 1,12-4 1,20 4 0,8-3 0,7 3 0,21-4 0,15 1 0,20-5-1,12 1 1,8 0-1,24 0 0,11 4 0,-7-1 0,8 1-1,-1 6 1,-11-3 0,0 0 0,0-3 1,-4 6 0,-1 4-1,-3-7 1,8 7 0,-12 0 0,0 0-1,-12-3 0,-12 3-1,-20 4 0,-16-8 0,-15 4 0,-17 4 1,-11-4 0,-12 3 0,-16 1 0,-4 3 1,-16-3 1,-4-1-1,-12 1 1,-8 3-1,-11-3 0,-9 10-1,1-7 1,-17 0-1,-7 4 0,-13-1-7,-15-6 1,-12-1-8,-8-3 1</inkml:trace>
  <inkml:trace contextRef="#ctx0" brushRef="#br0" timeOffset="47210">16395 9168 60,'4'-53'30,"-4"32"-38,0 25 44,4 3-39,0-4 1,0 8-24,0 10 1,-8 0 24,-4-7 1</inkml:trace>
  <inkml:trace contextRef="#ctx0" brushRef="#br0" timeOffset="45435">10513 9158 38,'-15'-43'19,"11"40"-20,4 3 19,0 3-18,0 1 0,0 3-1,-4 3 1,4 1 0,-4 3 1,4-3 0,0-1 1,0-3 2,0-3 1,0-4 1,0 0 0,4-4 0,-4-3 0,4 4-1,0-4 1,-4 0-5,0 7 1,0 0-3,0 3 1,-4 1-8,0 10 0,4 3-8,-4 12 1</inkml:trace>
  <inkml:trace contextRef="#ctx0" brushRef="#br0" timeOffset="46395">12998 9225 54,'0'-53'27,"12"14"-34,-12 35 40,4 4-34,-4 0 1,0 0 0,-4-3 0,0 3 0,-4-4 0,-4 11-3,-4 4 1,0 10-11,-4 4 0</inkml:trace>
  <inkml:trace contextRef="#ctx0" brushRef="#br0" timeOffset="45763">10482 10029 53,'-20'-11'26,"20"11"-35,8 0 45,-8 0-34,0 0 1,0 0 1,0 0 0,0 0-6,4 0 1,4 4-3,-4 7 0,0 13-11,-4-10 1</inkml:trace>
  <inkml:trace contextRef="#ctx0" brushRef="#br0" timeOffset="46614">12625 10167 62,'-24'-4'31,"20"22"-50,12-18 54,0 7-48,4-4 1,0 8-15,0 6 0</inkml:trace>
  <inkml:trace contextRef="#ctx0" brushRef="#br0" timeOffset="47390">16447 10287 84,'-4'-29'42,"12"58"-67,-4-19 90,4 11-77,0 18 0,3 0-21,-7 7 1,0 0 33,0 3 1</inkml:trace>
  <inkml:trace contextRef="#ctx0" brushRef="#br0" timeOffset="45951">10561 10773 69,'-8'-28'34,"4"39"-49,8-11 62,-4 3-47,4 1 0,-4-4 0,0 0 1,4 3-7,-4 1 0,-4 3-11,-4 7 1</inkml:trace>
  <inkml:trace contextRef="#ctx0" brushRef="#br0" timeOffset="46770">12740 11080 48,'-8'4'24,"-12"-8"-12,16 4 39,-4-3-44,-4-1 0,-4-3 0,5-7 0,-1 14-19,4 0 0,0 14-5,8-14 1</inkml:trace>
  <inkml:trace contextRef="#ctx0" brushRef="#br0" timeOffset="47517">16415 11260 85,'0'-32'42,"8"11"-64,-8 18 88,0-4-109,-8 3 1</inkml:trace>
  <inkml:trace contextRef="#ctx0" brushRef="#br0" timeOffset="-61600">48 246 28,'-32'4'14,"16"-8"-2,16 4 19,0 0-28,0 0 0,0 0 3,12 0 0,0-3-6,12 3 1,12 0 6,11 0 0,17 3 0,-1 1 1,9 0-1,3 3 0,4-4-2,-3 1 1,-9-4-2,-11 0 1,-9 0-1,-7 0 0,-8 7-1,-8-7 0,-8-4 0,-1 4 0,-7-3-1,-4 3 0,-4 0-7,0 0 1,0 0-11,0 3 0,-8 8-9,-7 13 0</inkml:trace>
  <inkml:trace contextRef="#ctx0" brushRef="#br0" timeOffset="-62118">429 243 44,'-8'-7'22,"4"-7"-8,4 10 22,0-3-32,-4 4 0,4 3 1,0 0 1,0 3-8,4 4 1,0 14 5,0-3 0,0 17-3,4 8 1,-4-1-1,4 7 1,-4 8-2,4-4 1,-4-7-1,4-8 1,-5-2 0,1-5 0,4-9-1,-4-12 1,0-6-6,-4-11 1,4-15-13,0 1 0,-4-7-2,0-4 0</inkml:trace>
  <inkml:trace contextRef="#ctx0" brushRef="#br0" timeOffset="-61210">131 818 46,'-4'-7'23,"12"3"-13,-4 4 31,20 0-37,8 0 0,7 0 3,9-3 1,15-4-10,1-4 1,11 8 6,1-8 0,-9 8-2,-11-1 0,-12 8-1,-13-4 1,-3 3-1,-8-3 0,0 11-1,-8-11 1,0 0-6,-5 0 1,1-4-16,0-6 0,8-1-2,-4 0 0</inkml:trace>
  <inkml:trace contextRef="#ctx0" brushRef="#br0" timeOffset="-60835">1096 345 48,'-20'-10'24,"8"13"-23,12 8 41,0 6-41,0 8 0,0 10-1,0-3 1,4 3-1,0 8 0,4-12 0,-4-2 1,8-5 1,-12 1 0,0-11 2,0-7 0,0-3 0,-4-11 1,-4-7-1,4-11 1,0-10-2,0 10 0,0-3-3,4 0 1,8 13-2,4 5 1,7 10-1,9 7 1,0 7-1,4 7 1,-4 7 0,-1-3 0,5-4 0,-4-3 0,0-8 1,-8 1 1,-5-11 2,-3-7 0,-4-4 0,-4-17 1,-4-7-1,-4-11 1,0-7-2,0 7 0,0 4-5,0 0 1,4 3-10,0 4 0,8 6-13,0 5 1</inkml:trace>
  <inkml:trace contextRef="#ctx0" brushRef="#br0" timeOffset="-60048">1588 335 49,'-4'10'24,"8"-6"-17,-4-1 27,0 4-33,4 7 0,4 8 0,0 13 1,3 11-3,-3 0 0,4 14 2,0 0 0,0-4-1,-4 0 1,-4-6 0,4-11 0,-4-15 2,0-2 1,-8-22 0,0-15 0,-4-16 0,-8-19 1,4-17-1,0-3 1,4-4-3,0 0 0,8 3-2,12 7 1,8 12-1,4 6 1,4 10-1,0 12 0,3 6-1,1 7 1,0 11 0,-12 8 0,0 6 0,-13 7 0,-11 7 1,-7 7 0,-9-6 1,-16 2 1,-8-10 0,-7-3 1,-1-7-1,5-8 0,11-3-6,8-3 0,8-4-14,16-4 1,16 0-8,16 1 1</inkml:trace>
  <inkml:trace contextRef="#ctx0" brushRef="#br0" timeOffset="-59563">2104 261 57,'-40'-15'28,"24"37"-38,8-15 48,4 10-38,-4 4 1,8 1-1,0 2 1,12 12-2,4-1 0,12-7 1,-4 0 0,3-6 0,1-8 1,8 0 3,-4-14 0,-5-11 3,-3-3 1,-8-4 0,-4-3 1,0-3-1,-12-1 0,0 4-4,-4-11 1,0 14-8,4-6 0,4 6-19,4 4 0,4-4-1,0 15 0</inkml:trace>
  <inkml:trace contextRef="#ctx0" brushRef="#br0" timeOffset="-59251">2651 303 64,'-4'28'32,"-4"11"-43,16-21 62,-8 3-51,4 7 0,0 7 0,0 1 0,4 2-4,0-2 0,0-12-2,0-3 0,0-3-6,-8-14 1,-8-8-1,4-14 0,-12-10 7,-16-18 1,1-7 7,-13-3 1,8 7 8,-3 3 1,7 3 3,8 5 0,8 9-4,12 1 1,4 7-6,24 3 1,20 4-5,15-3 0,13 3-2,19 6 0,-8 1-2,-15 7 1,-9 0-10,-11 0 0,-12 11-12,-20-4 1</inkml:trace>
  <inkml:trace contextRef="#ctx0" brushRef="#br0" timeOffset="209764">15157 169 72,'-4'-11'36,"0"15"-46,4 3 57,0 3-47,0 15 0,8 14 0,-8 14 1,0 7-1,4 3 0,-4 1 1,-4-1 0,4-6 0,-8-4 0,-4-4 1,4-14 0,0-3 2,4-14 0,0-18 1,0-18 1,0-21-2,0-14 1,0-21-1,0-14 1,4 0-3,0 10 1,0 1-2,12 20 1,4 1-1,12 10 0,4 7-1,-1 7 1,13 8-1,4 10 0,-5 7 0,-7 14 0,0 7 0,-12 3 0,-8 8 0,-16-4 1,-12 7-1,-8 4 1,-16 3 0,-12 4 0,-7-11 0,-5 1 1,9-8-1,-1-11 0,12-3-3,9-7 0,11 0-13,16-7 1,12 7-12,24-3 0</inkml:trace>
  <inkml:trace contextRef="#ctx0" brushRef="#br0" timeOffset="210361">15780 137 59,'-16'-25'29,"8"25"-29,8 0 38,-4 4-38,0 3 0,0 4 0,-4 10 0,4 10-1,4 12 1,4 3 0,4 7 0,4-8 1,12 1 0,8-7 2,7-11 1,-3-3 3,8-11 0,-5-3 2,-7-22 0,4-6 0,-16-12 0,0-13-3,-5-4 1,1 0-4,-4 7 0,0 1-4,-4 6 0,0 4-6,0 10 0,0 0-13,4 8 1,8 6-6,0 4 0</inkml:trace>
  <inkml:trace contextRef="#ctx0" brushRef="#br0" timeOffset="210861">16320 197 53,'-48'-42'26,"4"10"-18,37 25 51,-1 3-53,4 1 1,4 3 3,12-4 1,23-3-13,9 0 1,23 4 9,5-4 0,7 0-3,1 3 1,-9 4-3,-19 4 0,-1-4-1,-15 0 0,-4 0-4,-9-4 1,-3 1-7,-8 6 0,0-3-15,0 4 1,-4 3-5,-8 0 0</inkml:trace>
  <inkml:trace contextRef="#ctx0" brushRef="#br0" timeOffset="210705">16455 194 67,'20'0'33,"3"7"-45,-23 0 59,12 3-45,-4 8 0,-4 7 1,-4 10 1,-4 4-5,-4-4 0,-8 4 0,0-4 0,5-7-5,-1-3 1,0-4-11,8-3 0,0-15-3,4-13 1</inkml:trace>
  <inkml:trace contextRef="#ctx0" brushRef="#br0" timeOffset="207823">12859 268 2,'4'-4'1,"0"-10"4,0 7 1,0 0 5,4 0 1,-4-4 8,-4 4 0,4 0-23,-8 0 0,0 0 18,0-4 0,-4 4-4,-4 0 0,-4 0-3,0 4 0,0 3-2,-7 0 1,-1 7-3,-8 10 0,0 5-2,0 6 1,1 4-2,3 13 1,4-2-2,8 6 1,4 4-2,12 4 1,8-1 0,8-7 0,16-3-1,4-11 1,15-17 0,9-14 0,-5-11 0,5-15 1,-13-2 0,-3-19 0,-8-2 2,-12-15 1,-12 0 0,-12 3 0,-8 4 0,-12 7 0,-16 1-1,-4 6 1,-3 14-7,-5 4 1,0 10-11,1 11 0,7 14-13,12-3 1</inkml:trace>
  <inkml:trace contextRef="#ctx0" brushRef="#br0" timeOffset="208620">13387 155 48,'-24'-28'24,"0"-1"-14,16 22 28,-4 0-35,4 7 0,-4 4-1,5 3 1,-1 10-5,4 12 1,-4 20 2,4 7 0,4 15-2,8 0 1,12-8 0,11-6 0,13-15 2,8-14 0,7-14 3,-3-14 1,-5-10 2,1-12 1,-12-13 0,-13-14 0,-7-4-1,-8 11 0,-12-18-3,-4 0 0,4 7-3,-4 14 0,0 0-1,4 11 1,-4 3-4,0 4 1,4 10-11,12 1 1,12 10-16,8 3 1</inkml:trace>
  <inkml:trace contextRef="#ctx0" brushRef="#br0" timeOffset="209107">14244 179 65,'-4'-7'32,"20"7"-32,-12 0 41,4 7-39,-4 4 0,4 7 1,0 17 1,0 4-5,-4 10 0,-4 1 3,0-1 1,4-3-2,0-7 1,-4-4-4,4-10 1,-1-8-9,1-6 1,-4-11-10,0-11 0</inkml:trace>
  <inkml:trace contextRef="#ctx0" brushRef="#br0" timeOffset="209310">14030 208 59,'-48'-29'29,"20"15"-19,24 11 47,4-1-52,4 1 0,16-4 3,12 0 1,16 0-11,15-4 0,9 0 7,3 4 1,-8 4-3,-3 6 0,-16-3-3,-9 0 1,-7 4-15,-4-4 0,3 0-11,5-4 1</inkml:trace>
  <inkml:trace contextRef="#ctx0" brushRef="#br0" timeOffset="-48539">3350 4649 12,'8'4'6,"-8"-1"3,0-3 6,0-3-12,0 3 1,0 0 2,0 0 0,0 0-7,8 3 1,-4-3 5,0-3 0,4 3-1,0 0 0,3-4-1,-3 4 0,0-3-1,0 6 0,0-3-1,4 4 1,0-4-1,0 3 0,-4 4-1,0-3 1,0-1-1,-4 1 1,8 3-1,-8 7 0,0-3 0,0 3 1,-4-4-1,0 4 1,0 0-1,0 1 1,0-5-1,0 1 1,0 6-1,0-2 0,0-8 0,-4 3 0,4 1 0,-4-1 0,0-3 0,4 0 0,0 4 0,-4 0 0,0-1 0,4-3 1,0 0-1,0 0 0,8 0 0,-8 0 1,4 1-1,4-5 1,-5-3-1,1 4 1,4-1-1,-4-3 1,4 4-1,-4-4 0,4 0 0,-4-4 1,0 4-1,0-3 0,-4 3 0,4-4 1,-4 4-1,0 0 0,0 0 0,0 0 0,0 0 0,0 0 0,0 4 0,0-1 1,0 1-1,-4-4 0,4 3 0,-4 1 1,-4-1-1,0 1 1,0-4-1,0 3 0,0-3 0,-3 7 0,-1-3-1,4-4 1,0 3 0,0 1 0,4-1 0,-4-3 0,4 0 0,0 0 0,0 0 0,0 4 0,4-4 0,0 3 0,0-3-1,0 4 1,0 0 0,0-1 0,0 1 0,4-4 0,-4 0 0,4 0 0,0 3 0,4-3 0,-8 0 0,4-3 1,-4 3-1,0-4 0,4-3 0,-4 7 1,0 0-1,4-4 0,0 1 0,-4 3 0,0 0 0,0-4 0,0 4 0,0 0 1,0 0 0,0 4 0,0-1 0,0-3 0,0 8-1,0-1 1,0 0-1,0 10 1,0-6-1,8 7 0,-4-1 0,4 1 0,-4-1 0,4 1 0,-1 0 0,-3 3 0,0-3 0,0-1 0,0-6 0,0-1 1,-4 8-1,4-7 0,0 6 0,-4-10 1,0 7-1,-4-7 0,0 0 0,-8 1 1,-3-5 0,3 1 1,-8 3 0,0-4 1,0 4 0,-4-3 1,4 3 0,5-4 0,-5 1-2,8-4 0,0 0-10,4-7 0,0 3-11,4 1 1</inkml:trace>
  <inkml:trace contextRef="#ctx0" brushRef="#br0" timeOffset="-42252">4731 4314 31,'-8'-4'15,"-20"-3"-3,20 7 20,4 0-29,-4 7 1,-4 1 2,-3 2 1,3 4-9,-8 4 1,4 17 5,-4 4 0,8 7-2,0-14 0,0 13-1,5 1 0,7 0-1,7-7 0,5-7-2,0-8 1,8-10-9,4 4 0,8-11-5,-1-3 0</inkml:trace>
  <inkml:trace contextRef="#ctx0" brushRef="#br0" timeOffset="-41924">4925 4526 31,'0'10'15,"0"8"-8,0-8 20,-4 8-26,4 3 0,-4 4 0,1 0 0,3-1-2,0 8 1,0-11 0,0 0 1,0-6-5,0-5 0,0 1-7,0-8 1</inkml:trace>
  <inkml:trace contextRef="#ctx0" brushRef="#br0" timeOffset="-41527">4914 4734 34,'-4'3'17,"8"4"-19,-4-7 23,3 0-21,5 0 0,8-7-5,0 0 1,4 0-1,4-3 0,-4-4-3,0-1 1,-9 5 3,5-1 0,-4 4 5,-4 4 0,0 3 8,-4 3 0,0 4 0,-4 4 1,0 6-4,0 5 0,0-1-3,0 0 0,4-10-3,-4-1 1,8 1-1,-8-4 1,0 0 1,0-4 0,0-6 2,0-8 0,-8-6 0,4-5 1,4 1-1,0-3 1,0-5-2,0 8 0,0 4-1,0 2 0,0 5-1,12 3 1,-4 10-1,4 8 0,0-1-2,8 12 0,-5 2-8,-7 8 0,4-11-8,0 0 1</inkml:trace>
  <inkml:trace contextRef="#ctx0" brushRef="#br0" timeOffset="-41715">4997 4529 53,'-4'-10'26,"4"17"-27,0-4 50,0 4-48,-4 7 1,4 11-1,-4 0 0,4 3-2,0 4 1,0-1-2,0 1 0,4-14-9,-4-1 1,8 1-6,-4-11 0</inkml:trace>
  <inkml:trace contextRef="#ctx0" brushRef="#br0" timeOffset="-41043">5116 4755 42,'0'-7'21,"8"3"-23,-4-3 30,8 4-28,8-4 0,-5 0-1,5 0 1,-4 7 0,4 0 1,-4 0-1,-4 7 0,0 7 0,0 0 0,-4 0 0,0 0 1,-8 0-1,7-3 1,-3 3 0,-4-7 0,0-3 1,4-4 0,-4 0 0,-4-11 1,0 0-1,4-6 1,-4 3 0,8-1 0,0 5-1,0 6 1,0 4-2,8 0 0,-4 7 0,0 0 0,4 4-2,0 0 1,0-4-1,0 0 1,0-4-1,0 1 1,-1-4 0,-7-7 0,0 0 1,-4-4 0,-4 1 0,0-8 0,4 7-4,-4-6 1,4-4-10,4-1 0,0 8-3,8 0 0</inkml:trace>
  <inkml:trace contextRef="#ctx0" brushRef="#br0" timeOffset="-40559">5600 4529 45,'-12'0'22,"0"-3"-22,12 6 41,0 1-41,0-1 0,0 11 2,-4 0 0,0 8-2,4 2 0,0 8 1,4 0 0,0 3-1,8-14 1,4 0-4,4-6 1,4-5-4,0-3 1,-9-7-1,1 0 1,-8-7 1,-8 0 1,-4 0 5,-4 0 1,0 0 4,-4 3 1,1 1 0,7 3 0,0 0-3,8 3 1,8-3-4,-1 0 1,9-7-4,4 4 0,0-4-6,0 0 0,0 0-8,-9-4 0,1 8-2,-4-12 1</inkml:trace>
  <inkml:trace contextRef="#ctx0" brushRef="#br0" timeOffset="-40200">5878 4617 23,'0'-3'11,"4"-11"0,-4 14 18,0 0-25,-4 0 1,4 7 4,0 0 0,-4 3-11,0 5 0,4 2 7,4 1 0,0 3-3,8-3 0,4-4-4,0-4 1,7-3-2,-11-3 1,4-1 0,-8-3 1,0-3-1,-8-1 0,0-3 2,-4 4 0,-4-4 2,-4 0 0,0 0 1,4 0 0,-4-4 0,12-7 1,0 8 0,12-4 0,-4-8-1,0 8 0,4 0-2,0-3 0,-4 6-1,0 0 0,0 1-16,-8-1 0</inkml:trace>
  <inkml:trace contextRef="#ctx0" brushRef="#br0" timeOffset="-39198">5072 5263 40,'-20'-11'20,"9"11"-20,11 0 33,0 0-33,7 0 0,1 0 0,4 0 0,8-3 0,12-1 0,0-3 0,7 0 0,1-3 0,-4-1 0,-4 0 0,-5 4 0,-7 4 0,0 6 1,-8 4 0,0 8 0,-4 6 0,4-11 1,0 8-1,3 0 1,5-1-1,4 1 0,0-8-1,8-6 0,-5 3 0,1-14 0,-4-4 2,-4 4 0,0-3 3,-12-1 0,-8-6 1,-12 2 1,-8 5-1,-4 3 0,-8 7-15,1 3 0,-1 4-9,4 7 0</inkml:trace>
  <inkml:trace contextRef="#ctx0" brushRef="#br0" timeOffset="-39417">5247 5277 37,'-8'-3'18,"8"3"-4,0 3 14,-4 1-27,4-4 1,4 14 0,0 7 1,-4 7-4,4 4 1,-4 0-1,4-1 1,4-2-7,-4-12 1,0-6-8,4-8 1</inkml:trace>
  <inkml:trace contextRef="#ctx0" brushRef="#br0" timeOffset="-46029">3481 6088 11,'0'0'5,"4"0"12,-4 0-14,0 0-2,0 0 1,0 0 2,0 0 0,0 0-4,0 0 0,0 0 3,4-3 0,-4 3 0,0-4 0,0 4-1,8 0 0,-8-3-1,8 3 1,-4-4 0,0 4 0,3-7-1,-3 4 0,0 3 0,4 0 0,-8 0 0,0 0 1,0 0-1,0 0 0,4 0-1,0 0 1,0 3-1,-4 1 1,4-1-1,-4 1 1,0 3-1,0 0 0,4 0 0,-4 4 0,4-4 0,-4 3 1,0 1-2,0-4 1,0 3 0,0 1 0,0-4 0,0 0 0,0-3 0,0-1 0,0 4 0,0-7 0,0 0 0,0 4 0,0 3 0,0-7 0,0 0 0,0 3 0,0 1 0,4-1 1,0-3-1,0 4 0,-4 3 0,8-7 1,-4 4-1,4-8 1,-4-3-1,4 3 0,-4 4 0,4 0 1,-4 0-1,4 8 0,0-8 0,0 0 0,-4 3 0,3 1 0,-3-4 0,0 0 1,-4 0-1,0 0 0,0 7 0,0-7 1,-4 0-1,0 3 1,0 1-1,-3 3 0,-1 0 0,0 0 0,-4 0 0,4 0 1,0-4 0,4 1 0,-4 0 0,0-1 0,4 4-1,0-3 1,0-1 0,0 1 0,0-4-1,4 3 0,0 1 0,0-1 0,0-3 0,0 0 0,0 0 0,0 0 0,0 0 0,0 4 0,0-1 0,0-3 0,0 0 0,0 0 1,0 0-1,0 0 0,0 0 0,0 0 0,0 0 0,0 0 0,0 0 0,0 0 0,4 0 0,0 0 0,0 0 0,-4 4 0,8-1-1,-4 4 1,4 1 0,-4 2 0,4 4 0,-4 0 0,4 0-1,0 4 1,-4 0-1,0-1 1,-4-3 0,-4 1 0,0 6 3,-4-4 1,-4-3 2,0 4 1,-8-4 1,0 0 0,0-3-1,1-4 0,3 0-4,-4-3 1,4-8-19,8-3 0,4 0-5,8-11 1</inkml:trace>
  <inkml:trace contextRef="#ctx0" brushRef="#br0" timeOffset="-38486">4945 5965 35,'0'-18'17,"-4"18"-3,4 0 19,0 7-31,0 0 0,-4 11 1,4 0 1,0 10-5,0 0 0,0 0 3,0-3 0,4-4-2,0 0 0,-4-10-2,4 7 0,-4-15-2,0 1 1,-4-8 0,4-10 0,-8-7 0,4 3 1,4-6 1,0 2 1,0-2 1,8-1 0,0 0-1,4-3 0,4 0 0,4 7 1,0-8-1,0 8 1,-1 11-1,-3-1 1,0 11 0,-8 4 1,0 6 0,-8 8 1,0 14 0,0-8 0,-8 1 0,4 0 0,0-4-2,4 4 1,4-4-2,0 3 0,4-2 0,8-8 0,4 0-11,4-7 1,3-4-5,1-10 1</inkml:trace>
  <inkml:trace contextRef="#ctx0" brushRef="#br0" timeOffset="-37986">5366 5993 27,'-12'7'13,"12"29"-10,0-29 16,0 7-17,0 3 0,-4-3 0,4 4 1,0 0-4,0-4 0,0-4 2,0-3 0,0-3 1,0-4 0,0-11 1,4-3 0,-4-7 1,4-7 1,-4 0 0,4-4 1,-4 4-2,4 0 1,-4 6-1,8 5 1,-4 10-3,4 0 0,0 7-1,8 14 1,0 0-3,3 7 1,-3 4-6,4-1 1,-8 1-5,0 0 0,-4-4-6,4 0 1</inkml:trace>
  <inkml:trace contextRef="#ctx0" brushRef="#br0" timeOffset="-37627">5318 6074 30,'0'7'15,"12"0"-17,-4-10 21,0-1-19,8-3 0,0-3-5,12-11 0,-1 3 0,17-7 0</inkml:trace>
  <inkml:trace contextRef="#ctx0" brushRef="#br0" timeOffset="-37126">5664 5880 45,'0'-3'22,"0"20"-28,0-6 43,0 7-35,4 6 0,0-2 0,0 6 1,-4 0-5,7 4 1,-7-11 2,4-3 1,0-4-1,-4 0 0,-4-11 1,0 1 0,4-8 0,0-6 0,0-1-1,0-3 1,4-4-1,4 8 0,8-8-1,0 8 1,-4-1-2,8 7 1,-4-3 0,4 7 0,-9-3 0,5-4 0,-4 0 0,-4 0 1,-4-4-1,0 1 1,-4-1-1,-4-3 1,4 0-1,-4 7 1,4-11-1,0 4 0,4-4-4,-4 4 1,8 0-12,0 0 0,8 0-1,-4 3 1</inkml:trace>
  <inkml:trace contextRef="#ctx0" brushRef="#br0" timeOffset="-36673">6005 5753 43,'-12'7'21,"0"-7"-24,8-3 41,4 13-37,-4 8 1,4 10 1,-4 8 0,0 6-4,4 0 0,8-3 2,-4-4 1,8-6-2,4-12 0,8-6-2,-4-11 1,3 0-1,-3-4 1,0-10 0,-8 0 0,-8-4 2,-4 4 0,-4 0 2,-12 4 0,0-1 0,0 0 0,4 4-1,5 7 1,-1 0-3,8 0 1,11-3-1,5 3 0,8-7-1,4 0 1,0 0-7,0-4 1,-1 4-9,1 3 1</inkml:trace>
  <inkml:trace contextRef="#ctx0" brushRef="#br0" timeOffset="-36252">6338 5785 47,'-20'11'23,"13"6"-28,7-6 35,0 7-31,0-1 1,0 11-1,0 8 1,7-8 0,1 4 0,4-4-1,8-3 1,0-4-3,4-7 1,8-11-8,-5-3 1,1-3-3,0-4 1</inkml:trace>
  <inkml:trace contextRef="#ctx0" brushRef="#br0" timeOffset="-36049">6374 6036 31,'-16'17'15,"20"-38"-12,4 17 27,4-6-29,0-1 1,8 1 0,4-11 0,7-4-3,-11 0 0,4 0 2,-4-3 1,-8 11 1,-4-8 1,-16 7 2,-4 4 0,0 4 2,-4-1 1,4 4-1,4 3 0,0 4-3,8-3 0,0-1-3,12-3 1,4-3-4,8-1 0,4 1-15,-5-5 1,1 5-4,-12-4 0</inkml:trace>
  <inkml:trace contextRef="#ctx0" brushRef="#br0" timeOffset="25372">15101 1746 27,'12'-36'13,"-8"22"6,-8 11 14,-4-4-30,0 7 1,-8 3 2,1 4 0,-5 11-8,-4 3 1,4 4 5,0 0 0,8 3-3,8-4 1,12 8-2,4-7 1,12 0-2,4-1 1,0 5 0,3-8 0,-7 0 0,-4 4 1,-12 3-1,-12-7 1,-16 4 0,-8-11 1,-7 3-1,-5-6 1,-4-4-1,9-7 1,3 0-2,8-3 0,8-1-7,8-7 1,12 4-11,12-3 1</inkml:trace>
  <inkml:trace contextRef="#ctx0" brushRef="#br0" timeOffset="25731">15383 1986 45,'-12'-14'22,"-12"6"-22,20 8 32,-4 0-30,1 8 1,-5 2-1,4 1 1,4 6-5,0 1 1,12 3 2,0-7 1,4 0-2,3-3 1,1-11 1,4 0 0,-8-4 1,-4-3 1,-8-3 0,-8-4 0,0 0-3,-4-1 0,0 5-12,0-1 1,8 4-7,8 4 1</inkml:trace>
  <inkml:trace contextRef="#ctx0" brushRef="#br0" timeOffset="26294">15693 1922 38,'0'-17'19,"-4"17"-16,4 0 27,0 0-28,0 3 0,0 8 1,0-4 1,-4 3-5,0 8 0,0-4 3,-4 4 1,0-1-1,0-3 0,4 1 0,0-5 0,0 8 0,4 6 0,8-9 0,4 2 0,0-3-2,4-3 1,0-4-5,3-4 1,5-6-12,-4 3 0</inkml:trace>
  <inkml:trace contextRef="#ctx0" brushRef="#br0" timeOffset="26637">15935 1989 30,'-16'-3'15,"8"20"-9,8-10 12,0 0-17,4 8 0,0-1 0,8 3 1,8 1-1,3-4 1,9 0 1,4-7 1,-4-7 0,-5 0 1,-7-7 1,-8 0 1,0 0-2,-4-4 0,-8 1-5,0-4 0,0 0-14,0 0 0</inkml:trace>
  <inkml:trace contextRef="#ctx0" brushRef="#br0" timeOffset="27481">16284 1986 48,'16'-14'24,"20"10"-24,-25 4 34,5 0-34,4 0 0,4 0 0,4 0 1,4 4-2,-5 3 1,-3 0 0,4 10 0,-8-3 0,0 1 0,-8 6 0,3-4 0,-3 4 0,0 4 0,0-4 0,-4-7 1,0 1-1,0-8 1,-4-7 0,0-7 0,-4-8 1,0-6 0,0-3-2,-4-8 1,0 0-3,4 0 1,0-3-7,0 10 1,0 4-7,8 7 1,0 4-1,4 10 0</inkml:trace>
  <inkml:trace contextRef="#ctx0" brushRef="#br0" timeOffset="27278">16423 1954 35,'0'-11'17,"4"8"-2,-4 3 16,0 0-29,4 3 1,0-3 1,-4 11 1,4-1-6,-4 5 1,0 9 3,0-6 0,0 14-1,0-8 1,0 5-8,-4-12 1,4 8-11,0-7 0</inkml:trace>
  <inkml:trace contextRef="#ctx0" brushRef="#br0" timeOffset="27824">16875 1961 47,'-20'-4'23,"-3"1"-29,15 3 49,0 7-42,0 4 1,0 3-1,-4 7 1,12 0-3,0 0 0,12 4 1,0-4 1,8-7-1,0-7 0,3-10 1,5-4 1,-4-8 1,-8-2 0,0-4 0,-4 0 0,-4-1 1,-4 1 1,-1 4-2,-3 6 1,4 0-2,0 11 0,4 0-1,0 4 0,4-1-3,4 8 0,4 3-1,-8 7 1,4-3-1,-4 7 1,-4 3 0,-5 0 1,1 0-1,-8-3 1,1-4 0,-5-3 1,0-4-1,4 0 0,4-3 0,8 3 0,7-7 0,5-4 1,12-10 0,8 7 0,7-10 1,5-1 1,0 0 3,-13-6 0,-3-8 3,-12 4 1,0 3 1,-8 4 0,-9-3-2,-7 2 1,-4 1-5,-11 0 0,-1 4-14,0-4 1,8 7-16,4 3 0</inkml:trace>
  <inkml:trace contextRef="#ctx0" brushRef="#br0" timeOffset="72311">14915 4335 23,'-4'-3'11,"4"3"-3,0 0 11,0 0-15,8 0 0,-4 0 1,8 3 1,-4 1-8,3 10 0,1 3 5,0 5 1,-4 6-3,4-3 0,-4-1 0,0 1 1,0-4 2,-8-3 0,4-4 2,0-7 0,-4-4 0,8-10 0,-4-7-1,4-3 0,-4-8-3,4 0 1,0 1-2,-4 2 0,3 5-2,1-1 1,0 4-4,4 0 1,0 3-8,-8 4 1,4 4-7,8 3 0</inkml:trace>
  <inkml:trace contextRef="#ctx0" brushRef="#br0" timeOffset="73023">15240 4212 29,'-16'-29'14,"12"22"-11,4 4 20,-4-1-25,8 8 0,-4-1-2,8 4 1,4 8-3,4 6 1</inkml:trace>
  <inkml:trace contextRef="#ctx0" brushRef="#br0" timeOffset="72820">15264 4423 24,'-12'-10'12,"16"34"0,0-20 10,-4 7-18,4-1 0,-4 1 1,0-1 0,0 4-8,0 1 1,4 2 4,0-6 1,-4 6-3,4-10 1,0-3-2,0 0 1,-4-4-6,4-8 1,-4-6-6,4-10 0</inkml:trace>
  <inkml:trace contextRef="#ctx0" brushRef="#br0" timeOffset="74051">15578 4342 32,'-12'-7'16,"0"4"-10,8-1 25,0 4-29,0 0 0,-4 0 0,4 4 1,-4-1-4,4 1 0,0 3 2,4 10 0,0-3-1,4 8 1,4 2-1,4 5 0,0-5 0,0-3 0,-4-3 0,0-4 0,-4 7 1,-4-7 0,-8-3 1,-4-4 1,-4-7 0,0 0 1,-4-7-1,0-4 0,4 4-5,1-3 1,3-1-14,8 1 1</inkml:trace>
  <inkml:trace contextRef="#ctx0" brushRef="#br0" timeOffset="74535">15788 4377 28,'-8'-14'14,"8"21"-12,0-7 10,-4 7-12,0 1 0,0 6 1,4 3 1,0 4-3,4 4 1,0-4 2,0-3 0,4 0 2,-4-8 0,4-3 2,4-3 0,0-8 1,-4-3 1,-1-3-2,-3-8 1,4 0-3,-4-3 0,4 4-3,-4-1 0,4 4-5,4 7 0,-4-4-7,4 1 1,-4 6-5,4 8 0</inkml:trace>
  <inkml:trace contextRef="#ctx0" brushRef="#br0" timeOffset="74800">16026 4445 31,'-4'14'15,"4"-11"-18,-4 1 23,0 3-20,4 3 1,-4 1 0,0 3 1,0-3-3,4-1 1,0-3 3,-4-3 1,0-4 0,4 0 1,8-4 0,-4-6 1,0-4 0,0-15 0,8 5-3,-4-1 1,4 0-1,0 8 0,0 2-1,4 5 0,-5 6-1,1 4 0,4 7 0,-4 0 0,0 11-2,0 10 1,-4 1-6,0-5 0,4-3-9,-8 8 0,0-5-1,0-10 1</inkml:trace>
  <inkml:trace contextRef="#ctx0" brushRef="#br0" timeOffset="75144">16050 4497 39,'-4'-7'19,"4"-3"-24,4 3 37,4 3-33,4-3 1,8 4 0,-1-4 0,9-8-4,0 8 1,-4 0-7,4 0 0,-1 4 0,-7 3 0</inkml:trace>
  <inkml:trace contextRef="#ctx0" brushRef="#br0" timeOffset="75315">16363 4427 29,'16'0'14,"-12"0"-8,0 3 28,0 1-31,-4 3 0,0 4 4,0-1 1,-4 1-9,0-1 0,0-3 5,4 0 1,0 0-2,0 1 0,4-5-2,4 1 0,0-1-1,0 4 1,0-7-2,0 4 0,12-1-8,-4-3 0,7 4-6,-7 3 1</inkml:trace>
  <inkml:trace contextRef="#ctx0" brushRef="#br0" timeOffset="76614">16617 4282 52,'-12'-10'26,"12"-4"-34,4 6 43,-4 8-36,4 0 1,4 0-13,-4 0 1,4 8 5,-4-1 1</inkml:trace>
  <inkml:trace contextRef="#ctx0" brushRef="#br0" timeOffset="75665">16657 4374 44,'-4'-11'22,"4"4"-20,0 7 36,0 0-36,-4 0 0,0 0 0,4 0 1,0 0-4,-8 0 0,8 0 2,0 4 1,0-4-2,0 0 0,0 0 0,0 0 1,8-7-1,-8-4 0,0 1 0,0-1 1,0 0-2,-8 1 1,8 3-6,0 3 1,0 4-10,8 0 1</inkml:trace>
  <inkml:trace contextRef="#ctx0" brushRef="#br0" timeOffset="76397">16645 4466 29,'0'7'14,"0"-7"-5,0 0 14,4 10-20,0-3 0,0 0 2,0 8 0,0-5-6,0 4 0,0 0 4,-4-7 1,0-3-5,0-1 1,0-3-12,0 4 0</inkml:trace>
  <inkml:trace contextRef="#ctx0" brushRef="#br0" timeOffset="77051">17086 4360 43,'-8'-4'21,"-24"4"-21,28 0 35,-4 4-34,-4-1 1,0 11 0,4 1 0,0 2-3,4 4 0,4 4 2,0-4 1,8 0-2,-4-3 1,0 0 1,-4-1 0,-4-10 2,-8 0 0,-3 1 0,-5-5 1,0-6-1,0 3 0,0-4-5,8 4 1,0-4-17,4-3 1</inkml:trace>
  <inkml:trace contextRef="#ctx0" brushRef="#br0" timeOffset="77327">17145 4490 49,'-4'-7'24,"8"11"-25,-4-4 28,4 3-28,0 1 1,4-1 0,0 12 0,4-5 0,0 4 0,0-3 0,4-1 0,-4 1 0,-1-4 1,-7 0-1,-4-3 1,-4-4-1,-7 3 1,-5-3-1,4 0 1,-4-3 0,4-4 1,4 3-2,4-7 1,4 1 0,4-4 0,12 0 0,-4 0 0,0-1 0,0 1 0,-4 4 0,0-4 1,-5 0-1,1 3 1,0 0-5,0 4 1,0 0-13,8 4 0</inkml:trace>
  <inkml:trace contextRef="#ctx0" brushRef="#br0" timeOffset="68404">14728 4155 30,'-4'0'15,"16"0"-4,-12 0 10,0 14-19,0 4 1,0 17 1,-4 8 0,4 13-5,-4 18 0,0 4 4,0-4 0,0 3-1,4-2 0,0-16 0,0-2 1,4-4-1,0-14 0,0-11 0,-4-7 0,0-10-10,0-29 0,8-14-6,4-3 0</inkml:trace>
  <inkml:trace contextRef="#ctx0" brushRef="#br0" timeOffset="100894">17796 4254 21,'-4'-11'10,"4"1"7,0 10 11,0-7-23,-4 3 0,0-3 5,4-3 1,-4 6-12,4 8 0,-4 3 9,0 3 1,-8 11-2,-3 8 0,-5 6-2,-4 4 0,-4 3-1,0 0 1,8 1-2,-3-4 0,3-4-2,0-7 1,4-7-1,4-7 1,4 0-8,4-3 1,0 0-16,12-4 0</inkml:trace>
  <inkml:trace contextRef="#ctx0" brushRef="#br0" timeOffset="102024">15030 4797 31,'8'-10'15,"-4"3"6,-4 7 3,8 0-21,-8 3 1,4 1 2,0 3 0,-4 7-8,0 4 1,0 3 4,0 3 1,0 1-2,0 0 0,0-8-1,0 1 1,4-7 0,-4-1 1,4-10 1,0-7 0,3-7-1,5-11 0,0 4-1,8 0 1,8-4-2,-4 4 0,0 4-4,-5-5 0,1 12-6,-4-1 0,0 4-9,-4 4 0</inkml:trace>
  <inkml:trace contextRef="#ctx0" brushRef="#br0" timeOffset="102430">15157 4773 27,'-8'-7'13,"-4"7"1,16 0 9,4 3-20,0 4 0,4 4 1,0 6 0,4 8-6,-1 0 1,1 3 3,0 0 1,-4-3 0,0 0 0,-4-4 1,4-11 0,-8 1 1,4-4 1,-4-11 0,0-3 0,-4-7-2,4-3 1,0-5-3,8-6 1,-5 11-5,5-1 1,8 0-8,-4 4 0,4 4-9,4-1 0</inkml:trace>
  <inkml:trace contextRef="#ctx0" brushRef="#br0" timeOffset="103012">15589 4847 23,'-4'-14'11,"12"-1"12,-12 12 3,4-4-21,-4 3 1,-3 1 1,-1 3 1,0 0-11,0 3 1,0-3 6,-4 11 0,-4 10-3,8 4 1,0 3-2,4-7 0,4 4 0,0-4 0,4-3-1,4-8 1,4-6 0,0-1 1,0-10 1,0 0 1,-4-3 0,-4-8 0,-8 0 0,0-6 0,-4 2-1,8 5 0,-4 3-8,0 3 0,4 4-12,0 7 1</inkml:trace>
  <inkml:trace contextRef="#ctx0" brushRef="#br0" timeOffset="103559">15709 4854 30,'-4'-4'15,"4"8"-2,4-4 12,0 0-22,3 10 1,-3 1 1,0 7 1,-4-1-7,0 4 0,0 4 4,0 0 1,-4-11-3,4 3 1,0-2-1,0-5 0,0-3-3,4-7 1,0 0-5,0-10 1,-4-4-4,0-4 1,0 0-1,0-6 1,0-1 2,0 7 0,0 4 7,0 4 0,4-5 5,0 1 0,0 4 0,4 3 1,8 0-2,4 0 1,-8 7-4,8-4 1,-12 11-3,-4 0 1,-4 4 1,-4 6 0,0-3 0,0 1 0,-8 2 0,4-3 1,4 0-2,0-3 1,4 0-2,4 3 1,0-4-2,4 4 1,8-3 0,-5 3 0,5-3-7,-4 3 0,4 0-7,-4-7 1</inkml:trace>
  <inkml:trace contextRef="#ctx0" brushRef="#br0" timeOffset="104184">16042 4815 37,'0'-4'18,"12"8"-13,-12-1 26,4 1-30,-4 3 1,4 7 2,0 4 1,-4 3-6,4 4 1,-4-1 3,0 1 1,-4 0 0,0-8 0,0-3-1,4 4 1,0-7 1,0-4 1,0-11 0,4-6 0,4-4-2,4-8 1,7 1-2,-3-7 0,0-4-3,4 15 1,-4-5-5,4 8 1,-8 0-6,0 4 1,-4 3-10,-1 7 0,-3 0-2,-4 10 0</inkml:trace>
  <inkml:trace contextRef="#ctx0" brushRef="#br0" timeOffset="104512">16149 4949 35,'-8'11'17,"12"13"-13,0-20 28,4 3-32,0 0 0,0 3 1,0-2 0,4-1-6,0 0 0,0 3-6,-1-3 1</inkml:trace>
  <inkml:trace contextRef="#ctx0" brushRef="#br0" timeOffset="104999">16613 4815 35,'8'-14'17,"-4"-7"-1,-4 17 26,-4-6-37,-4 6 1,-7 0 2,-5 4 1,0 4-13,0 3 1,0 0 6,4 4 1,8-1-4,0 4 1,12 1-2,4 2 1,4 1 0,4-4 0,-4 4 0,0-8 0,-8 1 0,-4-1 1,-4 4-1,-12-3 1,0 0-1,-4-4 1,-3 0-3,3 0 1,4-7-8,0 0 0,8 0-8,8-4 0</inkml:trace>
  <inkml:trace contextRef="#ctx0" brushRef="#br0" timeOffset="105358">16709 4843 46,'4'0'23,"0"18"-25,0-15 34,-4 15-32,4-4 0,0 7 1,-1 7 0,-3-3-1,0 3 0,-3 1 0,-1-5 1,0-3 0,4-6 0,-4-1 0,4-7 0,0-4 1,0-6 0,0-11 1,4-8 0,0-6-1,3-11 1,1 1-1,4 2 0,0 8-2,0 7 0,4 0 0,0 7 0,4 3-1,-8 8 1,3-1 0,-3 8 0,-4 3 0,0 3 0,-8 1 0,-4-1 1,-4 4-1,-4-3 1,-7 3-3,3-7 1,0 7-6,0-7 0,4 0-9,8-3 0</inkml:trace>
  <inkml:trace contextRef="#ctx0" brushRef="#br0" timeOffset="106159">16979 4995 41,'0'0'20,"4"0"-21,7 0 27,5 0-26,8-4 0,0-3-20,4 7 0,7-3 19,-7 3 1</inkml:trace>
  <inkml:trace contextRef="#ctx0" brushRef="#br0" timeOffset="105797">16990 4854 37,'0'-7'18,"0"31"-17,0-13 23,0 7-24,0-1 1,0 1-1,0 3 1,0 0-1,0-3 0,0-4 2,0 0 0,0-7 2,4-3 1,4-11 1,-4 0 0,0-8 0,8-6 1,-4-7-2,0-7 1,0 7-2,4 6 0,-4 5-1,-4-1 1,4 8-2,-4 10 0,0 0-1,8 7 1,-4 14-2,-1 0 1,1 4-4,0 6 0,4 1-8,-8-7 1,4-1-9,-4-2 0</inkml:trace>
  <inkml:trace contextRef="#ctx0" brushRef="#br0" timeOffset="106378">17498 4826 41,'-4'0'20,"-7"7"-16,7-7 39,-4 3-41,-8 4 0,4 4 0,-8-1 1,4 8-4,4 0 1,0-1 1,4 4 1,8 1-1,4-1 0,8 0-1,4-11 1,0 5-2,8-8 0,4 3-8,-9-10 0,5 7-7,0-3 1</inkml:trace>
  <inkml:trace contextRef="#ctx0" brushRef="#br0" timeOffset="106784">17614 4854 41,'-8'17'20,"-4"8"-18,12-14 31,0-1-33,0 8 1,0 3 1,8 0 0,4 0-2,-1 1 0,17-5 1,-4-3 1,4 4-10,-4-11 1,-8 0-6,-5-3 1</inkml:trace>
  <inkml:trace contextRef="#ctx0" brushRef="#br0" timeOffset="106956">17677 5034 40,'-12'-4'20,"12"4"-22,0 0 33,8-3-31,4 3 0,4 0 0,0-4 1,-4-3-1,7 3 0,-3-6 0,-4-1 0,-4 1-1,-8-1 1,0-3 0,-8-7 0,-4 0 3,0 3 0,1 4 2,-1 0 1,0 7 0,8 0 0,4 0-1,0 3 0,8-3-4,8 4 1,-1-1-17,17 1 1,0 3-3,0 0 0</inkml:trace>
  <inkml:trace contextRef="#ctx0" brushRef="#br0" timeOffset="12239">10275 2014 45,'8'-21'22,"4"17"-25,-12 4 33,-4 4-28,0 10 1,-8 3 0,-8 15 1,1 3-4,-13 11 0,0 7 3,-4 4 1,-3-4-1,-9 0 1,16-4-2,1-3 1,11-14-7,0-11 1,8-18-12,12-6 0</inkml:trace>
  <inkml:trace contextRef="#ctx0" brushRef="#br0" timeOffset="11924">9799 2028 34,'-4'-7'17,"12"3"-6,-4 4 18,4-3-25,0-1 1,4 1 2,0-1 1,4 4-10,7 0 1,9 0 6,4 7 0,-4 7-2,11 1 0,1 13-2,-8 4 1,-5-1-1,-3 8 0,-4 3 0,-8-3 0,-4-3-4,-8-8 1,-4-4-6,-4-2 0,-8-8-9,0-7 0</inkml:trace>
  <inkml:trace contextRef="#ctx0" brushRef="#br0" timeOffset="12586">10386 1823 58,'8'-3'29,"16"-4"-33,-16 3 45,8 4-40,0 0 0,0 0 0,-4 11 1,-4 3-3,-4 11 1,-8-8 1,0 8 0,-8 3-1,-4-3 1,4 3-1,4-7 0,4 8 0,4-12 0,12 1 0,0-4 0,8-7-8,7-4 1,9-3-9,-4-3 0</inkml:trace>
  <inkml:trace contextRef="#ctx0" brushRef="#br0" timeOffset="144313">12597 3771 27,'-4'3'13,"0"-17"2,4 14 14,0-3-24,0-4 1,0 3 3,0-3 0,4-4-11,0 4 0,4-7 8,12 0 1,4 4-2,-1-1 0,5 4-2,-4 10 1,0 1-2,-4 7 0,-4 6 0,-12 8 0,-4 0-2,-4 6 1,-12 1 0,-4 3 0,0 8-1,0-5 1,0-2-1,0-1 0,9-7 0,-1-3 0,20-7 0,7-11 0,13 3 1,8-6 0,8-4 0,7 0 0,-3 0 0,-8 0 1,-5-7-1,-7 7 0,-4 0 0,-4 0 0,-8-4 0,-1 4 0,-7 0-7,-4 0 0,4-3-14,0-11 0</inkml:trace>
  <inkml:trace contextRef="#ctx0" brushRef="#br0" timeOffset="123603">9799 3788 25,'4'-17'12,"0"20"5,4-3 13,-8-3-24,0 3 0,0 0 2,0 3 1,4 4-11,-4 7 0,0 4 7,0 3 0,0 11-3,0 3 1,4-3-1,0 7 0,-4-7-1,0 3 1,4-10 0,0-4 1,-4-7 0,-4 0 1,4-7-1,-4-4 0,4 1-1,-4-4 1,0 0-6,4-4 0,0 4-12,0-3 0,0 3-5,4 7 1</inkml:trace>
  <inkml:trace contextRef="#ctx0" brushRef="#br0" timeOffset="124157">10049 4236 66,'-4'0'33,"4"-10"-35,0 10 64,0-4-61,0-3 0,0 7 0,0 0 1,0-3-3,0 3 1,-4-7-5,4 7 1,-4 0-16,4 3 0</inkml:trace>
  <inkml:trace contextRef="#ctx0" brushRef="#br0" timeOffset="125251">10180 3884 39,'-8'-11'19,"16"-10"-4,4 14 12,0-4-23,4 1 1,4-1 1,-1 4 1,-3 3-9,8 4 0,-12 11 6,4 3 1,-4 4-3,-8 10 0,0 7-1,-4-3 1,0 10-1,-4-10 0,0-4-1,-4 1 1,4-8 0,0-4 0,0-3 0,4-3 0,0-4 0,4-3 1,4 3-1,4-7 0,0 0 0,8 3 0,-1-6-1,-3 3 1,0-7-5,0 3 0,-8 1-11,4-8 0,-4 4-4,4-4 1</inkml:trace>
  <inkml:trace contextRef="#ctx0" brushRef="#br0" timeOffset="125704">10835 3764 42,'0'-18'21,"-8"7"-15,8 11 35,-8 4-38,0 3 0,-4 4 1,-4 6 1,0 4-7,1 11 1,7 7 3,4 3 0,12 1-2,3-8 1,5-7-1,4-7 0,0-3 0,0-7 0,0-4 1,-8 0 0,-8-11 1,-8-3 0,-4 0 0,-4 0 0,0-4-5,-4 8 1,-4-1-15,4 4 0</inkml:trace>
  <inkml:trace contextRef="#ctx0" brushRef="#br0" timeOffset="129739">10835 3795 40,'4'-3'20,"-4"-8"-9,0 8 25,0-1-32,-4 4 1,4 0 1,-8 0 1,4 0-8,-8 11 0,4-1 6,0 8 0,4 3-3,-4 7 1,4 8-2,4-5 0,4-2-1,4 2 0,0-6 0,4 0 0,4-4 0,0-7 0,0-7 0,4-3 1,-1-8-1,-3-3 1,0-3 0,-4-5 1,-8-2 0,0-8 0,-12 4 0,0 7 1,-8 0-1,0 7 1,1 7-4,-5 3 1,4 15-20,8-1 0</inkml:trace>
  <inkml:trace contextRef="#ctx0" brushRef="#br0" timeOffset="16061">11553 1936 30,'-4'-10'15,"0"20"-7,8-6 15,0-1-20,-4 4 0,8 7 0,-8 8 0,8 2-4,-4 5 0,-4 9 3,0-2 0,0-5-1,0 8 0,0-7-1,0-7 1,0-1-3,0-6 1,-4-11-8,-4-10 0,4-5-3,-4-16 1</inkml:trace>
  <inkml:trace contextRef="#ctx0" brushRef="#br0" timeOffset="16501">11454 2204 44,'4'7'22,"40"-14"-26,-32 4 39,27-8-47,-3-10 1,0 0-13,-1 3 0</inkml:trace>
  <inkml:trace contextRef="#ctx0" brushRef="#br0" timeOffset="16264">11442 1986 29,'-8'-22'14,"4"1"-3,4 18 23,0-8-32,0 4 1,0 0 3,4-7 1,0 0-7,12 3 0,8 1 5,4-1 1,3 1-2,1-1 0,-4 7-2,-8-3 0,0 7-6,-5 7 0,-3 0-8,-4 8 0,-8 9-4,-4 1 0</inkml:trace>
  <inkml:trace contextRef="#ctx0" brushRef="#br0" timeOffset="16814">11807 1993 41,'-8'-4'20,"4"22"-26,4-15 33,0 8-26,0 3 0,4 7 0,0 7 0,0 4-2,4-4 1,-4 8 1,4-5 0,-4 8-1,0-14 1,-4-4 0,0-7 0,-4-7 1,0-3 0,-4-11 1,-4-7 0,4-18 0,-4-3 1,4-4 0,1 4 0,7-1-1,0 4 1,7 4-2,1 4 1,4-1-1,0 4 1,4 0-2,0 13 1,-4 1-1,4 4 1,0 10-1,-4 4 1,-1 3-1,-3 7 0,-8 0 0,4 0 0,0 7-1,4-3 1,0-4-1,0 0 0,4 4 0,4-4 0,0 0-11,-4-14 0,8 1-7,3-1 0</inkml:trace>
  <inkml:trace contextRef="#ctx0" brushRef="#br0" timeOffset="17477">12065 2039 35,'0'3'17,"0"1"-5,0-1 18,0 1-27,0-1 0,0 8 0,8-1 0,0 12-5,0-5 1,4-3 2,8 0 1,4 4-2,-5-7 0,5-4-1,0-4 1,-4 4-2,-12-3 1,0-4-1,-8-4 1,-4 1 0,-8-4 0,0 0 0,-4 0 1,4-4 1,0-3 0,0 0 0,4 7 1,5-4-1,-1 4 0,4 0 1,4-4 1,3 1-1,1-4 1,4 3 0,-8-3 0,4-4 0,-8 4 1,0 0-2,0-3 0,0 2-3,0 1 1,0 7-4,4 0 1,-4 7-6,4 4 0,8 3-7,8 3 0</inkml:trace>
  <inkml:trace contextRef="#ctx0" brushRef="#br0" timeOffset="18496">12315 2176 39,'-12'-7'19,"12"14"-9,0-7 21,0 0-29,8 4 0,0-1 0,8-3 1,16 0-4,8-3 0,-1-4 0,5-7 0,0-1-13,-9 8 1</inkml:trace>
  <inkml:trace contextRef="#ctx0" brushRef="#br0" timeOffset="17933">12486 1986 45,'-24'-14'22,"-16"3"-28,29 7 36,3 4-29,-4-3 0,0 6 1,8 1 0,-4 3-3,8 4 0,0-1 2,0 4 0,12-7-1,0 0 0,0 4 0,-4-7 0,3-1 1,1 1 1,-4-4 1,-8 0 0,0 0 2,-4 0 0,-4 0 1,-4 10 1,1 1-2,-1 6 1,4 8-3,0-4 1,4 11-3,0-7 1,4-1-2,4-2 0,4-8 0,0-4 0,4-6-3,3-4 1,-3 0-5,0 0 0,-4 0-12,-4 3 0</inkml:trace>
  <inkml:trace contextRef="#ctx0" brushRef="#br0" timeOffset="18809">12597 1993 34,'-4'-4'17,"4"11"-13,0 0 18,0 0-19,0 7 0,0 8 0,0-1 0,4 3-5,4 1 0,-4-4 3,4 1 1,4-1 0,0-14 0,4-4 2,-5-6 0,1-11 1,-4-8 0,0-2 0,-8-1 1,0 0-5,-4 1 1,4 3-9,0 6 1,0 1-10,8 4 0</inkml:trace>
  <inkml:trace contextRef="#ctx0" brushRef="#br0" timeOffset="19218">12744 1989 42,'-4'14'21,"-4"15"-22,8-22 30,0 3-29,8 4 0,0 0 0,4-3 0,8-4 0,-1 0 0,5-3 0,-4-4 1,-4-7 1,-4 3 0,-4-3 0,-4-7 0,-4 0 0,-8 0 0,8 0-1,-12-4 1,4 7-2,0-3 0,8 4 0,-4-1 1,8 7-1,0 1 0,8 6 0,-4 5 1,4 2-1,0 1 1,0 10-1,3-7 1,-3 7-1,0 0 0,0 8 0,-8-12 1,0 1-1,-4-1 0,-4-2 0,0-8 1,-4 0-1,4-4 1,0 1-1,0-1 0,12 1-1,0-8 1,4-3 0,4-3 0,8-4 1,0-1 1,-9-2 3,1 6 0,-8-3 1,0 0 1,-8 3 0,-4-3 0,0 4-2,0-4 1,4 3-9,0 0 0,4 1-17,4-1 1,8 4-2,0 0 1</inkml:trace>
  <inkml:trace contextRef="#ctx0" brushRef="#br0" timeOffset="21890">13359 1943 28,'0'-3'14,"-8"-11"0,0 14 18,4 0-27,-8 0 0,0 0 4,0 3 0,1 4-11,-1 0 0,0 4 7,0-1 1,4 12-4,0-5 1,8 1-2,4 3 0,0-3-1,8-4 0,8 0-2,-1-7 0,9 4-9,0-4 0,4-4-6,-8 1 1</inkml:trace>
  <inkml:trace contextRef="#ctx0" brushRef="#br0" timeOffset="22187">13494 1979 40,'-4'-7'20,"0"3"-17,4 4 31,0 0-34,4 0 1,0 0-1,8 0 1,8 0-2,0-4 1,7 4 0,1-3 1,-4-4-1,-4 7 0,-4 0 0,-4 0 1,-8 0 1,-4 7 1,-8 4 1,-4 10 0,-8 3 1,0 1 1,-4 10 0,4 4 0,0 4-4,5-5 1,-1-2-19,8-1 1,-4-17-3,12-15 0</inkml:trace>
  <inkml:trace contextRef="#ctx0" brushRef="#br0" timeOffset="-23900">4949 8039 36,'-4'11'18,"4"-11"-8,0-4 18,-4 11-27,0 8 0,4 2 1,0 1 0,0 7-3,4-1 1,0-6 1,8-1 0,4-2-1,0 2 0,-4 1 0,4-4 1,-4 4 0,-4-4 1,-4-4 1,-8 8 0,-4 0 0,-4 3 1,-4 0-1,0-3 1,-4-4-1,4-4 0,-4-3-4,1-3 1,3-4-10,8-4 0,8 1-6,8-8 0</inkml:trace>
  <inkml:trace contextRef="#ctx0" brushRef="#br0" timeOffset="-23540">5231 8103 43,'-4'14'21,"-4"-3"-17,4-4 32,0 7-35,-4 3 1,0 8-1,4 3 1,4-7-3,0 4 0,12-7 2,8 3 0,0-7-4,4-3 1,0-4-5,-1-4 1,-3-3-1,-4 0 0,-4 4 0,-8-4 1,-4 7 3,0-4 1,-16 4 5,4-3 1,-4 3-1,4-7 1,1-7-1,11 3 1,0-10-3,11 0 1,-3-11-2,8 1 1,-4-1 0,0-3 1,-4 7 3,-8-8 0,0 12 2,-4 3 0,-8 0 1,4-1 0,-12 8-2,8 0 0,1 4-4,11-1 1,3-3-10,9-3 1,0 3-13,4-4 1</inkml:trace>
  <inkml:trace contextRef="#ctx0" brushRef="#br0" timeOffset="-23088">5481 8039 42,'4'0'21,"12"7"-16,-12-3 24,-4 6-26,4 5 0,-4 13 1,0 4 1,-4 3-6,4-3 1,-8-1 4,4-2 0,-4-8-2,8 3 1,0-9-1,4-5 0,0-3-1,8 0 1,-4 0-8,4 0 1,0 4-11,4-4 0</inkml:trace>
  <inkml:trace contextRef="#ctx0" brushRef="#br0" timeOffset="-22570">5735 8089 29,'-8'-11'14,"8"-3"6,0 14 8,0 4-25,0 3 0,-4 10 1,0 4 1,0 11-7,4-4 1,0 4 3,4-4 1,4-3-2,4-4 0,0-3-4,-4-8 1,8-3-6,0-7 1,-4-7-4,-1-3 1,1 6-2,-12-6 1,0 3 2,0 3 1,-12 1 7,5 3 0,-1-7 5,4 3 1,-4 1 0,4-5 1,4 5 0,4-4 0,4-4-3,-4-3 1,0 4-1,0-1 1,-1-3 1,-3 0 0,0 3 0,0 1 0,-3-1 0,3 0 0,0 4-5,3 4 1,1-4-14,0 0 0</inkml:trace>
  <inkml:trace contextRef="#ctx0" brushRef="#br0" timeOffset="-22145">6009 8043 51,'-20'-4'25,"-12"25"-27,24-17 38,4 7-36,-8 3 0,5 3-1,3 15 1,0-4-2,4 4 1,8-7-10,-1-1 1,13-9-4,0-8 1</inkml:trace>
  <inkml:trace contextRef="#ctx0" brushRef="#br0" timeOffset="-21801">6064 8064 42,'-27'0'21,"23"-14"-18,8 10 29,12 4-29,3-7 1,1 11 0,12-1 0,-4-6-6,0-1 1,-1 4 1,-3-3 0,-4 3-14,-4 0 0</inkml:trace>
  <inkml:trace contextRef="#ctx0" brushRef="#br0" timeOffset="-21973">6251 8082 49,'-4'10'24,"4"-6"-24,0 3 47,-4 10-45,8 5 0,0 6 0,0 7 0,-4-7-4,4 1 1,0-8-6,0 0 1,4-11-10,-4-10 1</inkml:trace>
  <inkml:trace contextRef="#ctx0" brushRef="#br0" timeOffset="-9610">6259 8036 36,'-4'0'18,"-4"-4"-10,8 4 19,0 0-25,4 7 1,-4-7 3,4 0 1,8 0-8,-4 4 1,4-1 4,0-3 1,7-3-2,-3 3 1,0 0-18,0-4 0</inkml:trace>
  <inkml:trace contextRef="#ctx0" brushRef="#br0" timeOffset="-26186">4021 8420 23,'-4'0'11,"4"-3"6,0 3 11,0 0-25,0 0 1,0 0 3,0 3 0,0-3-8,0 0 0,4 4 6,-4-1 0,8-3-1,-1 4 0,9-1-2,4-3 1,8 4-1,0-1 0,11 5-1,9-5 0,0 1 0,-1 3 1,-7 0 1,0-4 0,-1-3 0,-7 4 1,4-1 0,-12 1 0,-1-4-1,-3 3 0,-4-3-2,-8 4 1,4-4-6,-8 0 1,-4 0-13,0 0 1,0 0-5,0-7 1</inkml:trace>
  <inkml:trace contextRef="#ctx0" brushRef="#br0" timeOffset="-25527">4001 8410 43,'-4'-4'21,"4"-3"-20,0 7 34,0 0-32,0 0 0,4 0 1,-4 7 1,12 4-6,-4 3 0,7 4 3,5 3 1,0-7-2,4-11 1,-4 4-1,-8 4 0,4 7 0,-9-11 0,1 3 0,-8 1 1,0 3-1,-8-11 1,-3-3 0,-1-10 0,-12-4 0,4 10 0,4 1-1,0-11 0,4 0-1,0-1 1,9-2-1,-5-1 0,8 0-1,4 4 1,3 0-1,5 0 1,8-3-1,4 6 1,-4-7 0,4 4 1,-4-3-1,-5 2 1,-3 8 0,-8 11 0,-4-1-1,0 12 1,-8 16-1,-8 5 1,1-19-7,3 11 1,0 8-13,8-12 0</inkml:trace>
  <inkml:trace contextRef="#ctx0" brushRef="#br0" timeOffset="-21217">5115 8625 40,'-12'-11'20,"-4"15"-14,12-4 23,-8 10-27,-4 8 0,1 7 2,-1 3 1,0 7-6,0 11 0,4-14 3,8 7 1,4 0-2,4 3 1,8-7-1,4-14 0,4 0-1,-1-6 0,-3-12 0,0-10 1,0 0-1,-8-4 1,-4 1-1,-4 6 0,-4-6 1,0-1 1,-4 1-1,0-5 1,0 5-1,4-4 0,8 3 0,4-3 0,0 0-1,4 3 0,12 4-1,0 0 1,-5 4-3,1-1 1,-8 4-11,4 4 0,-4-4-3,0 3 1</inkml:trace>
  <inkml:trace contextRef="#ctx0" brushRef="#br0" timeOffset="-20811">5365 8798 53,'-12'3'26,"8"-6"-30,4 6 49,0-3-45,0 7 1,-8 7 0,4 4 1,-8 7-2,8-8 0,0 1 1,4 3 0,0 4-1,4-4 1,4 0-2,4-3 1,-4-11-3,12 0 1,-4-10-1,8-5 1,-5 5-1,5-8 1,-8 4 0,4 0 0,-4 4 1,-4-4 1,4 3-3,-8 1 0,0-1-5,-1 1 1,-3 3-6,4 0 0</inkml:trace>
  <inkml:trace contextRef="#ctx0" brushRef="#br0" timeOffset="-20278">5675 8706 49,'-12'0'24,"-20"28"-31,28-21 46,-4 4-39,0 0 1,4 6-1,0 4 1,8 0-2,8 4 1,0-4 0,12-3 0,-4 0 0,3-11 0,1-4 0,-4-10 0,0-14 1,-8 3 1,-4-6 0,-12 6 1,-12 4-3,-12 3 0,-12 11-13,9 4 0</inkml:trace>
  <inkml:trace contextRef="#ctx0" brushRef="#br0" timeOffset="-19728">5885 8787 42,'-4'11'21,"8"6"-17,-4-13 23,4 7-27,-4-4 0,0 7 0,4 0 0,0-4 0,0-3 0,-4-3-1,0 0 1,0-4-1,0-8 1,0-6-1,-4-3 0,4-1 0,0-7 1,0 4 2,0-3 0,4 6 1,-4 0 0,4 8 0,0 6 1,0-3-1,0 11 0,0 3-2,4 7 0,3-4-2,1 1 1,0-11-1,0 11 1,4-8-1,-4 4 1,4 4-1,-8 6 0,-4 1 1,0 7 0,-4-1 1,0-6 0,0-4 0,0 0 1,0-7 0,-8-3 0,0 3-1,-4 3 1,-4-6-1,0 3 0,0-3-1,0-4 1,-3 0-2,3 0 1,8 0-9,-4 0 1,12 0-8,0 0 1</inkml:trace>
  <inkml:trace contextRef="#ctx0" brushRef="#br0" timeOffset="-18867">6167 8847 42,'-20'0'21,"24"4"-12,0-4 23,4 0-31,8 0 0,-1-7 0,1 0 0,4-4-4,4 4 0,4-4-10,0 1 1</inkml:trace>
  <inkml:trace contextRef="#ctx0" brushRef="#br0" timeOffset="-19211">6218 8791 50,'-4'0'25,"-4"7"-22,8-4 41,-4 4-43,0 7 0,4 4 0,-4 7 0,0-8-2,4 1 0,0-4 1,0-3 1,0-4-1,-4-4 0,4-3 0,4 7 0,-4-14 0,0-7 0,0 0 1,-4-11 1,1-17 0,-1 3 1,4 1 1,4 6 0,-1 7 0,1 4 0,4 7-1,4 7 0,0 14-2,0 7 1,4 4-3,0 3 1,0 3-8,0 5 0,0-5-12,-1-3 0</inkml:trace>
  <inkml:trace contextRef="#ctx0" brushRef="#br0" timeOffset="-18633">6460 8653 43,'-8'4'21,"8"-4"-14,0 3 29,4 8-34,-4-1 1,4 4 0,-4 4 0,0 3-4,0 8 0,0 2 3,-4 5 1,4-15-3,-4 3 1,0-2-1,4-1 1,4-7-1,0 3 0,12-2-3,0-8 1,8-4-14,-4 4 1</inkml:trace>
  <inkml:trace contextRef="#ctx0" brushRef="#br0" timeOffset="-18071">5218 9281 42,'-36'7'21,"-15"25"-17,43-22 24,0 8-27,-4-7 0,4 10 0,8 0 1,0 4-3,4-1 0,12-6 2,4 0 0,4-11-1,7-11 0,-3-6 0,0-1 1,-8-7 2,-4 1 1,-8-4 0,-8-1 1,-8 1 1,-4 7 0,0 4-1,-8 6 0,4 11-7,-4 0 0,8 0-15,12 0 0</inkml:trace>
  <inkml:trace contextRef="#ctx0" brushRef="#br0" timeOffset="-17737">5393 9408 31,'0'4'15,"16"31"-4,-8-21 6,-8 18-17,7 7 1,-3-4 0,0 7 1,0-3-3,0 0 1,0-7 2,0-8 1,-4-3 1,0-10 0,0-7 1,-4-15 0,-4-7 1,4-6 0,-4-22-2,1-7 0,3-4-3,4 1 1,0 7-2,8 3 1,-1 10-1,9 8 0,0 7 0,0 7 0,0 7 0,-4 7 0,0 3 0,-4 11 1,-8 4-1,-8-4 1,-8 7-5,-4 8 1,-4-5-12,-4-3 0</inkml:trace>
  <inkml:trace contextRef="#ctx0" brushRef="#br0" timeOffset="-16920">5643 9433 45,'-8'0'22,"24"-4"-21,-8 1 38,8-4-38,3 7 0,1-7 1,4 3 0,0-3-3,0 0 1,3 3 0,-7 1 1,0-1-10,-4 4 0,4 4-5,-8-1 0</inkml:trace>
  <inkml:trace contextRef="#ctx0" brushRef="#br0" timeOffset="-17076">5798 9383 42,'-8'-14'21,"12"21"-17,-4-3 24,4 3-28,0 4 0,0-8 0,3 4 1,-3 4-8,4 3 0,-4 7-5,0 0 1</inkml:trace>
  <inkml:trace contextRef="#ctx0" brushRef="#br0" timeOffset="-16713">6008 9426 59,'-12'3'29,"-12"-24"-36,16 11 55,0-5-48,-4-2 0,-7-8 0,3 4 0,8-7 0,-4-8 0,8 8-3,0 0 1,4 10-9,0 8 1,8 3-6,4 3 0</inkml:trace>
  <inkml:trace contextRef="#ctx0" brushRef="#br0" timeOffset="-16291">6250 9341 35,'-8'11'17,"16"20"-8,-8-24 24,4 4-30,-4-7 0,4 10 1,0 3 1,0 8-7,-4 0 1,4-8 4,-4 1 0,4-14-2,-4-12 0,0-13-1,0 11 1,0-8-1,0 0 1,0-6-1,8 3 0,-4-1 0,4 5 0,-4 3 0,8 0 1,-5-1-1,1 8 0,0 0-1,4 0 1,0 4-1,0-4 0,0 3 0,-4 4 0,0 4-1,0 6 1,0 11 1,-4 4 0,4-14-1,-4 6 1,0 8-5,0-14 1,3-1-9,5-13 0</inkml:trace>
  <inkml:trace contextRef="#ctx0" brushRef="#br0" timeOffset="-15931">6564 9383 39,'-8'7'19,"-12"4"-5,16-11 27,-4 4-38,4-1 1,-4-3 1,0-7 0,0-4-7,0-10 0,-4-7 4,4-11 1,-4-14-2,0-3 0,8 7-2,1 13 1,3 1-3,0 10 1,0 4-6,3 7 1,1 7-10,16 3 1</inkml:trace>
  <inkml:trace contextRef="#ctx0" brushRef="#br0" timeOffset="-15303">6825 9232 38,'-3'-7'19,"-5"10"-10,4 1 25,0-4-31,0 0 0,-8 3 2,4 1 1,0 6-8,4-3 1,-4 4 4,8 0 0,4 3-2,0-4 1,4 1-2,8-1 0,0 5 0,-4-5 0,-1 1 0,-3-1 0,0 1 3,-8-1 1,-8-2-1,-4-5 1,-7 1-1,3 3 1,-8 3-3,0-10 0,8 7-14,0-14 1,16 7-7,4-3 0</inkml:trace>
  <inkml:trace contextRef="#ctx0" brushRef="#br0" timeOffset="-14974">6925 9338 45,'-8'21'22,"12"3"-22,-4-17 33,8-3-33,4 3 0,-1 4-1,5-4 1,8 3-1,0-17 0,-4 7-1,0 4 1,-8-4-1,-1-7 1,-3 0 3,-8-4 0,0 4 3,-4 0 1,0 0 0,1-4 1,-1 8-1,4-1 0,4-6-3,-1 6 0,5-3-3,8 4 0,-4 3-1,0 3 1,0 8 0,0-1 1,-4 1-1,0 3 0,0-11 0,0 1 0,-4 0 0,-4-4 1,0-8-2,4-13 1,-4-7-1,0-7 0,0-4-1,4 4 1,0 3 0,-4 11 0,0 7 1,0 14 0,0 3 3,0 11 0,0 11 0,3 3 0,5 8 0,4-8 0,4-4-2,8 5 1,8-19-4,0 4 1,-1-7-9,-3-7 0,-4-3-9,-12-4 0</inkml:trace>
  <inkml:trace contextRef="#ctx0" brushRef="#br0" timeOffset="127363">9807 6286 41,'-4'0'20,"0"-11"-11,8 4 21,0 0-27,8 0 0,0-3 3,4 3 0,4 3-7,3 1 0,-3 3 5,0 0 0,-4 10-1,-8 4 0,-8 11-1,-4 3 1,-4 7-1,-4-3 0,0 0-1,0 0 1,4-8-2,0 1 1,4-7-2,4-4 1,4-4-1,8-3 1,-4 4-1,12-4 0,0 0 0,0 0 1,0-3-1,-1-1 1,-7-3-5,0 0 0,-4 0-12,0 0 0</inkml:trace>
  <inkml:trace contextRef="#ctx0" brushRef="#br0" timeOffset="127739">10287 6589 65,'-28'0'32,"28"-3"-34,-4-1 53,4 4-52,0 0 1,0 0-20,4-7 0,0 4 12,4-4 0</inkml:trace>
  <inkml:trace contextRef="#ctx0" brushRef="#br0" timeOffset="128270">10482 6223 44,'0'-22'22,"4"22"-14,-4 0 30,0 0-34,4 11 0,-4 7 2,0 6 0,0 4-8,4 8 0,0-4 5,0-4 1,-4 0-2,0-7 0,3-3-1,1-4 0,-4 0-3,4-7 1,-4-3-10,0 3 1,4-11-8,-4 4 1</inkml:trace>
  <inkml:trace contextRef="#ctx0" brushRef="#br0" timeOffset="128614">10708 6247 52,'-8'-3'26,"8"13"-26,8-10 43,-8 7-42,8-3 1,4 6 0,0-3 0,7 4-3,1 7 0,0-4 3,0 7 0,-4 0 0,0 4 1,-8 0 1,0-4 0,-12 3 0,0-2 1,-8-1-2,0 0 1,-4-3-4,-4-8 0,4-6-9,0-8 1,5-3-13,3-11 1</inkml:trace>
  <inkml:trace contextRef="#ctx0" brushRef="#br0" timeOffset="128884">10708 6180 64,'-12'4'32,"24"-1"-39,-4-3 51,4 4-44,8-4 0,3 0-1,13-4 1,0 1-7,0-1 0,3-6-9,-3-5 0</inkml:trace>
  <inkml:trace contextRef="#ctx0" brushRef="#br0" timeOffset="64790">15522 3234 26,'8'8'13,"16"-30"3,-16 19 11,8 3-23,-1-4 1,17 4 1,0 0 0,4-3-8,-1-4 0,1 7 4,-4-4 1,-4 1-10,-9-1 0,1 4-6,-4 4 0</inkml:trace>
  <inkml:trace contextRef="#ctx0" brushRef="#br0" timeOffset="64540">15740 3090 29,'-4'0'14,"4"3"-3,0 1 14,0 6-22,0 1 1,4 7 0,0 3 1,0 7-6,-4-3 0,0 7 4,4-4 0,0 4-2,-4-8 1,4-3-1,0-3 1,0 0-6,-4-8 1,0-6-10,0-1 1</inkml:trace>
  <inkml:trace contextRef="#ctx0" brushRef="#br0" timeOffset="65509">15927 3333 47,'-4'-7'23,"24"4"-29,-16 3 36,4 3-31,7-3 1,13 4 0,8-4 0,0 0-5,3 0 0,-7 0-7,4 0 1</inkml:trace>
  <inkml:trace contextRef="#ctx0" brushRef="#br0" timeOffset="65087">15967 3242 23,'-4'3'11,"4"1"7,0-4 11,0 0-26,0 0 0,0 7 1,-4 3 0,4 1-6,-4-1 1,0 8 3,4 0 0,-4 3-2,0-4 1,4 1 0,-4-4 0,0-3 2,0-4 0,4-4 0,0-3 1,4-7-1,0-10 1,0-4-1,4-8 0,0-2-2,0 2 1,-1 1 0,1-4 1,4 15-1,-4-1 0,0 8-1,0 10 1,0 10-1,4 1 0,0 10-1,0 4 0,0 3 0,0 4 0,-5-4-3,5 0 1,-8 0-7,4-7 0,-4 1-9,-4-5 0</inkml:trace>
  <inkml:trace contextRef="#ctx0" brushRef="#br0" timeOffset="66329">16193 3178 30,'4'-18'15,"4"8"-1,0 6 20,3 4-29,9-7 0,4 4 3,4 6 0,-8 4-11,-4 0 1,-1 4 7,-11 7 1,-8 3-3,-3-4 0,-5 5-1,0-5 0,4-3-1,-4 0 0,12 1-1,12-8 0,0 0 0,4 3 0,3 1-1,1-1 1,-4 1 0,0 3 0,-4-3 0,-8 3 0,0 3 2,-4-2 0,-4-5 1,-4 1 1,-8-8-1,-4 8 0,-4 3 0,-3-11 1,-5 4-4,4-17 0,-4 3-9,5-4 1,11 4-12,12-3 0</inkml:trace>
  <inkml:trace contextRef="#ctx0" brushRef="#br0" timeOffset="65743">16248 3326 18,'4'0'9,"4"0"-2,-8 0 4,0 0-10,0 0 0,0 0 3,0 4 0,-4-4-4,0 3 1,0 1 2,4 3 1,-4-4 0,4 1 0,0-1-2,0-3 1,0 0-1,0 0 0,0 0 0,0 0 1,0-3-2,0-1 1,0 4-1,0 0 1,0 0-1,0 0 0,0 0-1,0-7 1,0 7-2,0 0 1,0 0 0,0 0 0,0 0 0,-4 0 0,0 0 0,4 0 0,0 4 0,0-4 0,0 0 0,0 0 1,0 0-1,0 0 0,0 0-1,0 3 1,0 1 0,0 6 0,0 1-1,0 0 1,0-1 1,0 1 0,0-1 1,0-6 0,4-8-1,-4-6 0,0-1-7,0 1 1,0 3-7,4-4 0</inkml:trace>
  <inkml:trace contextRef="#ctx0" brushRef="#br0" timeOffset="66800">16685 3189 56,'16'-4'28,"0"11"-26,-12-3 39,4-1-39,-5 8 0,-3-1 1,-7 12 0,-1-1-4,-4 3 1,0 1 2,0 0 1,4 3-1,-4-10 0,8-4 0,0 3 0,8-2-1,4-5 1,8-3-1,12 0 0,3-7-8,1-3 1,0-4-13,4 3 0</inkml:trace>
  <inkml:trace contextRef="#ctx0" brushRef="#br0" timeOffset="67199">17042 3206 40,'8'7'20,"-16"14"-8,8-13 19,0 6-28,0-4 1,-4 8-1,4 0 1,4-1-6,12 1 1,-8-1 3,4 1 1,0-7-3,4-4 1,-5-4-4,-7 1 1,-4-4-4,0 0 1,-12-4-2,-3 4 1,-1 0 2,-4 0 0,0-3 4,8-4 1,4 3 3,12 1 0,4-8 0,8 0 1,8 4-1,-4-3 0,-1-1 0,-7-3 0,0 0 1,-4-4 1,-8 1-1,-4 3 0,0-4-2,0-3 1,4 7-4,0 3 1,8-3-10,-4 3 1,8 8-11,-4-1 1</inkml:trace>
  <inkml:trace contextRef="#ctx0" brushRef="#br0" timeOffset="62232">15316 2913 22,'-4'-17'11,"8"3"-2,-4 14 12,0 0-16,0 0 0,4 3 4,0 15 0,-4 3-10,4 7 1,-4 15 7,3 2 0,1 5-1,0-4 1,-4-4-2,4 0 1,0 1-1,-4-8 0,4-3-1,-4-8 1,0 1-1,0-4 0,-4-3-2,0-7 1,0-4-5,0-4 0,0-10-13,4-4 0,4 1-5,4-8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68313" y="549275"/>
            <a:ext cx="8229600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E81FF5B-45CA-4E7E-A958-170AFAF396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88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1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8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9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3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E86B-6F0B-4DE9-B4EA-C680F5E30B9D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Global optimization at ISIS Facility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 2016 Anders Markvardsen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77" y="157163"/>
            <a:ext cx="26289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19" y="116632"/>
            <a:ext cx="8953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69" y="171450"/>
            <a:ext cx="2543175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8175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08699"/>
            <a:ext cx="8175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41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Tool for ‘simple’ global opt.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‘Simple’ = 1 to ~20 degrees of freedom and </a:t>
            </a:r>
            <a:r>
              <a:rPr lang="en-GB" dirty="0"/>
              <a:t>not considering pathological problems</a:t>
            </a:r>
          </a:p>
        </p:txBody>
      </p:sp>
    </p:spTree>
    <p:extLst>
      <p:ext uri="{BB962C8B-B14F-4D97-AF65-F5344CB8AC3E}">
        <p14:creationId xmlns:p14="http://schemas.microsoft.com/office/powerpoint/2010/main" val="2415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6764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43608" y="908720"/>
              <a:ext cx="6805440" cy="4306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408" y="895760"/>
                <a:ext cx="6819840" cy="432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6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‘Simple’ Global opt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Useful?</a:t>
            </a:r>
          </a:p>
          <a:p>
            <a:pPr lvl="1"/>
            <a:r>
              <a:rPr lang="en-GB" dirty="0" smtClean="0"/>
              <a:t>If yes why?</a:t>
            </a:r>
          </a:p>
          <a:p>
            <a:r>
              <a:rPr lang="en-GB" dirty="0" smtClean="0"/>
              <a:t>Not useful</a:t>
            </a:r>
          </a:p>
          <a:p>
            <a:pPr lvl="1"/>
            <a:r>
              <a:rPr lang="en-GB" dirty="0" smtClean="0"/>
              <a:t>If yes why?</a:t>
            </a:r>
          </a:p>
          <a:p>
            <a:pPr lvl="1"/>
            <a:r>
              <a:rPr lang="en-GB" dirty="0" smtClean="0"/>
              <a:t>Could it be adjusted to be made useful?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9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‘hard’ global opt problems</a:t>
            </a:r>
          </a:p>
          <a:p>
            <a:pPr lvl="1"/>
            <a:r>
              <a:rPr lang="en-GB" dirty="0"/>
              <a:t>In neutron imaging..?</a:t>
            </a:r>
          </a:p>
          <a:p>
            <a:pPr lvl="1"/>
            <a:r>
              <a:rPr lang="en-GB" dirty="0"/>
              <a:t>In reflectometry…?</a:t>
            </a:r>
          </a:p>
          <a:p>
            <a:pPr lvl="1"/>
            <a:r>
              <a:rPr lang="en-GB" dirty="0" smtClean="0"/>
              <a:t>…</a:t>
            </a:r>
          </a:p>
          <a:p>
            <a:r>
              <a:rPr lang="en-GB" dirty="0" smtClean="0"/>
              <a:t>Any commonality between these?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‘Hard’ Global opt.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0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Benchmarking for </a:t>
            </a:r>
            <a:r>
              <a:rPr lang="en-GB" dirty="0" smtClean="0"/>
              <a:t>neutron </a:t>
            </a:r>
            <a:r>
              <a:rPr lang="en-GB" b="1" dirty="0" smtClean="0"/>
              <a:t>global</a:t>
            </a:r>
            <a:r>
              <a:rPr lang="en-GB" dirty="0" smtClean="0"/>
              <a:t> optimisation problems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To know which of current available global optimizer is best</a:t>
            </a:r>
          </a:p>
          <a:p>
            <a:r>
              <a:rPr lang="en-GB" dirty="0" smtClean="0"/>
              <a:t>To have framework for someone testing a new (or existing) global minimizers</a:t>
            </a:r>
          </a:p>
          <a:p>
            <a:endParaRPr lang="en-GB" dirty="0"/>
          </a:p>
          <a:p>
            <a:r>
              <a:rPr lang="en-GB" dirty="0" smtClean="0"/>
              <a:t>Useful or not useful and why?</a:t>
            </a:r>
          </a:p>
        </p:txBody>
      </p:sp>
    </p:spTree>
    <p:extLst>
      <p:ext uri="{BB962C8B-B14F-4D97-AF65-F5344CB8AC3E}">
        <p14:creationId xmlns:p14="http://schemas.microsoft.com/office/powerpoint/2010/main" val="13783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Anything else – global optimisation </a:t>
            </a:r>
            <a:r>
              <a:rPr lang="en-GB" dirty="0" smtClean="0"/>
              <a:t>for</a:t>
            </a:r>
            <a:r>
              <a:rPr lang="en-GB" dirty="0" smtClean="0"/>
              <a:t> </a:t>
            </a:r>
            <a:r>
              <a:rPr lang="en-GB" dirty="0" smtClean="0"/>
              <a:t>ISIS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3638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8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Where ISIS-SCD Global optimisation is taken forward</a:t>
            </a:r>
          </a:p>
          <a:p>
            <a:pPr lvl="1"/>
            <a:r>
              <a:rPr lang="en-GB" dirty="0" smtClean="0"/>
              <a:t>Commence ~½ year time scale</a:t>
            </a:r>
          </a:p>
          <a:p>
            <a:pPr lvl="1"/>
            <a:r>
              <a:rPr lang="en-GB" dirty="0" smtClean="0"/>
              <a:t>First results ~1 year time scale</a:t>
            </a:r>
          </a:p>
        </p:txBody>
      </p:sp>
    </p:spTree>
    <p:extLst>
      <p:ext uri="{BB962C8B-B14F-4D97-AF65-F5344CB8AC3E}">
        <p14:creationId xmlns:p14="http://schemas.microsoft.com/office/powerpoint/2010/main" val="35573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Potential scientific benefits of ISIS-SCD providing global optimisation tools? </a:t>
            </a:r>
          </a:p>
          <a:p>
            <a:r>
              <a:rPr lang="en-GB" dirty="0" smtClean="0"/>
              <a:t>ISIS-SCD program review next Tuesday (on current ISIS-SCD projects) </a:t>
            </a:r>
          </a:p>
          <a:p>
            <a:r>
              <a:rPr lang="en-GB" dirty="0" smtClean="0"/>
              <a:t>Your opinions matter!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4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Menu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the scene</a:t>
            </a:r>
          </a:p>
          <a:p>
            <a:endParaRPr lang="en-GB" dirty="0"/>
          </a:p>
          <a:p>
            <a:r>
              <a:rPr lang="en-GB" dirty="0" smtClean="0"/>
              <a:t>Advertise work SCD done with helping ISIS with local optimisation tools</a:t>
            </a:r>
          </a:p>
          <a:p>
            <a:endParaRPr lang="en-GB" dirty="0"/>
          </a:p>
          <a:p>
            <a:r>
              <a:rPr lang="en-GB" dirty="0" smtClean="0"/>
              <a:t>Discuss potential opportunities for ISIS-SCD working on wider ISIS global optimisation tools</a:t>
            </a:r>
          </a:p>
        </p:txBody>
      </p:sp>
    </p:spTree>
    <p:extLst>
      <p:ext uri="{BB962C8B-B14F-4D97-AF65-F5344CB8AC3E}">
        <p14:creationId xmlns:p14="http://schemas.microsoft.com/office/powerpoint/2010/main" val="8209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global optimisation?</a:t>
            </a:r>
            <a:endParaRPr lang="en-GB" dirty="0"/>
          </a:p>
        </p:txBody>
      </p:sp>
      <p:pic>
        <p:nvPicPr>
          <p:cNvPr id="4" name="Picture 2" descr="surface_plot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602038" y="2533650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878263" y="2897188"/>
            <a:ext cx="217487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716713" y="2871788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6765925" y="3249613"/>
            <a:ext cx="71438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urface_plot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2247900" y="2319338"/>
            <a:ext cx="4784725" cy="1550987"/>
            <a:chOff x="1416" y="1461"/>
            <a:chExt cx="3014" cy="977"/>
          </a:xfrm>
        </p:grpSpPr>
        <p:sp>
          <p:nvSpPr>
            <p:cNvPr id="58375" name="AutoShape 7"/>
            <p:cNvSpPr>
              <a:spLocks noChangeArrowheads="1"/>
            </p:cNvSpPr>
            <p:nvPr/>
          </p:nvSpPr>
          <p:spPr bwMode="auto">
            <a:xfrm rot="21000000">
              <a:off x="1416" y="149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6" name="AutoShape 8"/>
            <p:cNvSpPr>
              <a:spLocks noChangeArrowheads="1"/>
            </p:cNvSpPr>
            <p:nvPr/>
          </p:nvSpPr>
          <p:spPr bwMode="auto">
            <a:xfrm>
              <a:off x="1735" y="146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7" name="AutoShape 9"/>
            <p:cNvSpPr>
              <a:spLocks noChangeArrowheads="1"/>
            </p:cNvSpPr>
            <p:nvPr/>
          </p:nvSpPr>
          <p:spPr bwMode="auto">
            <a:xfrm rot="1200000">
              <a:off x="2063" y="1514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8" name="AutoShape 10"/>
            <p:cNvSpPr>
              <a:spLocks noChangeArrowheads="1"/>
            </p:cNvSpPr>
            <p:nvPr/>
          </p:nvSpPr>
          <p:spPr bwMode="auto">
            <a:xfrm rot="1500000">
              <a:off x="2373" y="1622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9" name="AutoShape 11"/>
            <p:cNvSpPr>
              <a:spLocks noChangeArrowheads="1"/>
            </p:cNvSpPr>
            <p:nvPr/>
          </p:nvSpPr>
          <p:spPr bwMode="auto">
            <a:xfrm rot="1500000">
              <a:off x="2665" y="1749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0" name="AutoShape 12"/>
            <p:cNvSpPr>
              <a:spLocks noChangeArrowheads="1"/>
            </p:cNvSpPr>
            <p:nvPr/>
          </p:nvSpPr>
          <p:spPr bwMode="auto">
            <a:xfrm rot="1200000">
              <a:off x="2966" y="1866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1" name="AutoShape 13"/>
            <p:cNvSpPr>
              <a:spLocks noChangeArrowheads="1"/>
            </p:cNvSpPr>
            <p:nvPr/>
          </p:nvSpPr>
          <p:spPr bwMode="auto">
            <a:xfrm>
              <a:off x="3257" y="191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2" name="AutoShape 14"/>
            <p:cNvSpPr>
              <a:spLocks noChangeArrowheads="1"/>
            </p:cNvSpPr>
            <p:nvPr/>
          </p:nvSpPr>
          <p:spPr bwMode="auto">
            <a:xfrm rot="21000000">
              <a:off x="3557" y="1883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3" name="AutoShape 15"/>
            <p:cNvSpPr>
              <a:spLocks noChangeArrowheads="1"/>
            </p:cNvSpPr>
            <p:nvPr/>
          </p:nvSpPr>
          <p:spPr bwMode="auto">
            <a:xfrm rot="600000">
              <a:off x="3857" y="1882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4" name="AutoShape 16"/>
            <p:cNvSpPr>
              <a:spLocks noChangeArrowheads="1"/>
            </p:cNvSpPr>
            <p:nvPr/>
          </p:nvSpPr>
          <p:spPr bwMode="auto">
            <a:xfrm rot="2400000">
              <a:off x="4121" y="2000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5" name="AutoShape 17"/>
            <p:cNvSpPr>
              <a:spLocks noChangeArrowheads="1"/>
            </p:cNvSpPr>
            <p:nvPr/>
          </p:nvSpPr>
          <p:spPr bwMode="auto">
            <a:xfrm rot="4800000">
              <a:off x="4238" y="2245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gradFill rotWithShape="1">
              <a:gsLst>
                <a:gs pos="0">
                  <a:srgbClr val="FD1A09"/>
                </a:gs>
                <a:gs pos="100000">
                  <a:srgbClr val="FD1A0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1862138" y="2381250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1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care?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GSAS/</a:t>
            </a:r>
            <a:r>
              <a:rPr lang="en-GB" dirty="0" err="1" smtClean="0"/>
              <a:t>SasView</a:t>
            </a:r>
            <a:r>
              <a:rPr lang="en-GB" dirty="0" smtClean="0"/>
              <a:t>/DASH/</a:t>
            </a:r>
            <a:r>
              <a:rPr lang="en-GB" dirty="0" err="1" smtClean="0"/>
              <a:t>TobyFit</a:t>
            </a:r>
            <a:r>
              <a:rPr lang="en-GB" dirty="0" smtClean="0"/>
              <a:t>/Rascal…..</a:t>
            </a:r>
          </a:p>
          <a:p>
            <a:endParaRPr lang="en-GB" dirty="0"/>
          </a:p>
          <a:p>
            <a:r>
              <a:rPr lang="en-GB" dirty="0" smtClean="0"/>
              <a:t>Even Mantid: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64904"/>
            <a:ext cx="3340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43" y="2636912"/>
            <a:ext cx="13287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 optimisation</a:t>
            </a:r>
          </a:p>
          <a:p>
            <a:pPr lvl="1"/>
            <a:r>
              <a:rPr lang="en-GB" dirty="0" smtClean="0"/>
              <a:t>Different minimizers: Powder diffraction software</a:t>
            </a:r>
          </a:p>
          <a:p>
            <a:pPr lvl="1"/>
            <a:r>
              <a:rPr lang="en-GB" dirty="0" smtClean="0"/>
              <a:t>Mantid – </a:t>
            </a:r>
            <a:r>
              <a:rPr lang="en-GB" dirty="0" err="1" smtClean="0"/>
              <a:t>Levenberg</a:t>
            </a:r>
            <a:r>
              <a:rPr lang="en-GB" dirty="0" smtClean="0"/>
              <a:t>-Marquardt</a:t>
            </a:r>
          </a:p>
          <a:p>
            <a:pPr lvl="1"/>
            <a:r>
              <a:rPr lang="en-GB" dirty="0" smtClean="0"/>
              <a:t>SCD Computational Mathematics group</a:t>
            </a:r>
          </a:p>
          <a:p>
            <a:r>
              <a:rPr lang="en-GB" dirty="0" smtClean="0"/>
              <a:t>Global optimisation</a:t>
            </a:r>
          </a:p>
          <a:p>
            <a:pPr lvl="1"/>
            <a:r>
              <a:rPr lang="en-GB" dirty="0" smtClean="0"/>
              <a:t>Likely different global minimizers used for different ISIS problems!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9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Reality: different types of surfaces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5" y="1765836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53" y="1765836"/>
            <a:ext cx="284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5" y="4062189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Benchmarking </a:t>
            </a:r>
            <a:r>
              <a:rPr lang="en-GB" b="1" dirty="0" smtClean="0"/>
              <a:t>local</a:t>
            </a:r>
            <a:r>
              <a:rPr lang="en-GB" dirty="0" smtClean="0"/>
              <a:t> minimizers for common neutron reduction problems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46" y="2011461"/>
            <a:ext cx="2705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42" y="2020986"/>
            <a:ext cx="914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70" y="2006699"/>
            <a:ext cx="25336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Brace 8"/>
          <p:cNvSpPr/>
          <p:nvPr/>
        </p:nvSpPr>
        <p:spPr>
          <a:xfrm>
            <a:off x="3131840" y="4850059"/>
            <a:ext cx="189735" cy="1459261"/>
          </a:xfrm>
          <a:prstGeom prst="rightBrace">
            <a:avLst/>
          </a:prstGeom>
          <a:ln w="38100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>
            <a:off x="5148064" y="5292824"/>
            <a:ext cx="189735" cy="584448"/>
          </a:xfrm>
          <a:prstGeom prst="rightBrace">
            <a:avLst/>
          </a:prstGeom>
          <a:ln w="38100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92280" y="5445224"/>
            <a:ext cx="0" cy="508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90131" y="5430936"/>
            <a:ext cx="0" cy="508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32755" y="5877272"/>
            <a:ext cx="899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Current</a:t>
            </a:r>
          </a:p>
          <a:p>
            <a:r>
              <a:rPr lang="en-GB" dirty="0" smtClean="0"/>
              <a:t>default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23749" y="593998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740352" y="5445224"/>
            <a:ext cx="0" cy="508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96336" y="593998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8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269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Global optimization at ISIS Facility</vt:lpstr>
      <vt:lpstr>Discussion</vt:lpstr>
      <vt:lpstr>Menu for today</vt:lpstr>
      <vt:lpstr>What is global optimisation?</vt:lpstr>
      <vt:lpstr>PowerPoint Presentation</vt:lpstr>
      <vt:lpstr>Why do we care?</vt:lpstr>
      <vt:lpstr>Perception</vt:lpstr>
      <vt:lpstr>Reality: different types of surfaces</vt:lpstr>
      <vt:lpstr>Benchmarking local minimizers for common neutron reduction problems</vt:lpstr>
      <vt:lpstr>PowerPoint Presentation</vt:lpstr>
      <vt:lpstr>Tool for ‘simple’ global opt. problems</vt:lpstr>
      <vt:lpstr>PowerPoint Presentation</vt:lpstr>
      <vt:lpstr>‘Simple’ Global opt tool</vt:lpstr>
      <vt:lpstr>‘Hard’ Global opt.</vt:lpstr>
      <vt:lpstr>Benchmarking for neutron global optimisation problems</vt:lpstr>
      <vt:lpstr>Anything else – global optimisation for ISIS</vt:lpstr>
      <vt:lpstr>Timeline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ajm64</dc:creator>
  <cp:lastModifiedBy>Markvardsen, Anders (STFC,RAL,ISIS)</cp:lastModifiedBy>
  <cp:revision>32</cp:revision>
  <dcterms:created xsi:type="dcterms:W3CDTF">2016-11-28T09:00:00Z</dcterms:created>
  <dcterms:modified xsi:type="dcterms:W3CDTF">2016-11-29T20:53:25Z</dcterms:modified>
</cp:coreProperties>
</file>