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DFA-860A-47C6-AC7B-737FA3281597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5879-5E2A-4477-8348-68CD3866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44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DFA-860A-47C6-AC7B-737FA3281597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5879-5E2A-4477-8348-68CD3866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17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DFA-860A-47C6-AC7B-737FA3281597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5879-5E2A-4477-8348-68CD3866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1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DFA-860A-47C6-AC7B-737FA3281597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5879-5E2A-4477-8348-68CD3866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DFA-860A-47C6-AC7B-737FA3281597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5879-5E2A-4477-8348-68CD3866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62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DFA-860A-47C6-AC7B-737FA3281597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5879-5E2A-4477-8348-68CD3866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91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DFA-860A-47C6-AC7B-737FA3281597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5879-5E2A-4477-8348-68CD3866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DFA-860A-47C6-AC7B-737FA3281597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5879-5E2A-4477-8348-68CD3866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04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DFA-860A-47C6-AC7B-737FA3281597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5879-5E2A-4477-8348-68CD3866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4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DFA-860A-47C6-AC7B-737FA3281597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5879-5E2A-4477-8348-68CD3866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DFA-860A-47C6-AC7B-737FA3281597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5879-5E2A-4477-8348-68CD3866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2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0DFA-860A-47C6-AC7B-737FA3281597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75879-5E2A-4477-8348-68CD38660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1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Indirect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6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science-based</a:t>
            </a:r>
            <a:br>
              <a:rPr lang="en-GB" dirty="0" smtClean="0"/>
            </a:br>
            <a:r>
              <a:rPr lang="en-GB" dirty="0" smtClean="0"/>
              <a:t> - potentially collaborate with instrument scientists</a:t>
            </a:r>
          </a:p>
          <a:p>
            <a:r>
              <a:rPr lang="en-GB" dirty="0" smtClean="0"/>
              <a:t>Easy to find</a:t>
            </a:r>
          </a:p>
          <a:p>
            <a:r>
              <a:rPr lang="en-GB" dirty="0" smtClean="0"/>
              <a:t>Keep it updated</a:t>
            </a:r>
          </a:p>
          <a:p>
            <a:r>
              <a:rPr lang="en-GB" dirty="0" smtClean="0"/>
              <a:t>Documentation is built nightly but users still </a:t>
            </a:r>
            <a:r>
              <a:rPr lang="en-GB" dirty="0" smtClean="0"/>
              <a:t>rely </a:t>
            </a:r>
            <a:r>
              <a:rPr lang="en-GB" dirty="0" smtClean="0"/>
              <a:t>on it for old versions of MANTID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00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Calibration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Workspace does allow for the fact that </a:t>
            </a:r>
            <a:r>
              <a:rPr lang="en-GB" dirty="0" err="1" smtClean="0"/>
              <a:t>E_</a:t>
            </a:r>
            <a:r>
              <a:rPr lang="en-GB" dirty="0" err="1" smtClean="0"/>
              <a:t>fixed</a:t>
            </a:r>
            <a:r>
              <a:rPr lang="en-GB" dirty="0" smtClean="0"/>
              <a:t> </a:t>
            </a:r>
            <a:r>
              <a:rPr lang="en-GB" dirty="0" smtClean="0"/>
              <a:t>is different for each spectrum</a:t>
            </a:r>
          </a:p>
          <a:p>
            <a:r>
              <a:rPr lang="en-GB" dirty="0" smtClean="0"/>
              <a:t>Update detector table</a:t>
            </a:r>
          </a:p>
          <a:p>
            <a:r>
              <a:rPr lang="en-GB" dirty="0" smtClean="0"/>
              <a:t>Reduce file using a custom table workspace rather than </a:t>
            </a:r>
            <a:r>
              <a:rPr lang="en-GB" dirty="0" smtClean="0"/>
              <a:t>instrument file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4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Absorption Corrections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Updated to use </a:t>
            </a:r>
            <a:r>
              <a:rPr lang="en-GB" dirty="0" err="1" smtClean="0"/>
              <a:t>MonteCarlo</a:t>
            </a:r>
            <a:r>
              <a:rPr lang="en-GB" dirty="0" smtClean="0"/>
              <a:t> method</a:t>
            </a:r>
          </a:p>
          <a:p>
            <a:pPr marL="0" indent="0">
              <a:buNone/>
            </a:pPr>
            <a:r>
              <a:rPr lang="en-GB" dirty="0" err="1" smtClean="0"/>
              <a:t>Paalman</a:t>
            </a:r>
            <a:r>
              <a:rPr lang="en-GB" dirty="0" smtClean="0"/>
              <a:t> pings to be updated</a:t>
            </a:r>
          </a:p>
          <a:p>
            <a:pPr marL="0" indent="0">
              <a:buNone/>
            </a:pPr>
            <a:r>
              <a:rPr lang="en-GB" dirty="0" smtClean="0"/>
              <a:t>Sample geometry to  be updated</a:t>
            </a:r>
          </a:p>
          <a:p>
            <a:pPr marL="0" indent="0">
              <a:buNone/>
            </a:pPr>
            <a:r>
              <a:rPr lang="en-GB" dirty="0" smtClean="0"/>
              <a:t>Currently targeted to Indirect – separation of algorithms to allow other techniques to use these </a:t>
            </a:r>
            <a:r>
              <a:rPr lang="en-GB" dirty="0" err="1" smtClean="0"/>
              <a:t>algs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05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use for example direct data in indirect algorithms</a:t>
            </a:r>
          </a:p>
          <a:p>
            <a:r>
              <a:rPr lang="en-GB" dirty="0" smtClean="0"/>
              <a:t>Section on </a:t>
            </a:r>
            <a:r>
              <a:rPr lang="en-GB" dirty="0" err="1" smtClean="0"/>
              <a:t>mantid</a:t>
            </a:r>
            <a:r>
              <a:rPr lang="en-GB" dirty="0" smtClean="0"/>
              <a:t> forum for </a:t>
            </a:r>
            <a:r>
              <a:rPr lang="en-GB" dirty="0" smtClean="0"/>
              <a:t>facility </a:t>
            </a:r>
            <a:r>
              <a:rPr lang="en-GB" dirty="0" smtClean="0"/>
              <a:t>updates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5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MSG Specific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VESUVIO harmonisation with other ISIS Indirect instruments</a:t>
            </a:r>
          </a:p>
          <a:p>
            <a:r>
              <a:rPr lang="en-GB" dirty="0" smtClean="0"/>
              <a:t>VESUVIO code parallelisation</a:t>
            </a:r>
          </a:p>
          <a:p>
            <a:r>
              <a:rPr lang="en-GB" dirty="0" smtClean="0"/>
              <a:t>High Throughput QENS – “</a:t>
            </a:r>
            <a:r>
              <a:rPr lang="en-GB" dirty="0" err="1" smtClean="0"/>
              <a:t>QuickRun</a:t>
            </a:r>
            <a:r>
              <a:rPr lang="en-GB" dirty="0" smtClean="0"/>
              <a:t>”</a:t>
            </a:r>
          </a:p>
          <a:p>
            <a:pPr marL="0" indent="0">
              <a:buNone/>
            </a:pPr>
            <a:r>
              <a:rPr lang="en-GB" dirty="0" smtClean="0"/>
              <a:t>	- new interface in MVP pattern</a:t>
            </a:r>
          </a:p>
          <a:p>
            <a:r>
              <a:rPr lang="en-GB" dirty="0" smtClean="0"/>
              <a:t>ABINS</a:t>
            </a:r>
          </a:p>
          <a:p>
            <a:r>
              <a:rPr lang="en-GB" dirty="0" smtClean="0"/>
              <a:t>Improvements in OSIRIS diffraction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</a:t>
            </a:r>
            <a:r>
              <a:rPr lang="en-GB" dirty="0"/>
              <a:t>Migrating </a:t>
            </a:r>
            <a:r>
              <a:rPr lang="en-GB" dirty="0" smtClean="0"/>
              <a:t>“powder script” </a:t>
            </a:r>
            <a:r>
              <a:rPr lang="en-GB" dirty="0"/>
              <a:t>to </a:t>
            </a:r>
            <a:r>
              <a:rPr lang="en-GB" dirty="0" smtClean="0"/>
              <a:t>OSIRIS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82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Constraint fitting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Tie parameters from user defined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76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4.0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Automatically testing GUIs</a:t>
            </a:r>
          </a:p>
          <a:p>
            <a:r>
              <a:rPr lang="en-GB" dirty="0" smtClean="0"/>
              <a:t>We already have a naming convention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r>
              <a:rPr lang="en-GB" dirty="0">
                <a:sym typeface="Wingdings" panose="05000000000000000000" pitchFamily="2" charset="2"/>
              </a:rPr>
              <a:t/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- Alias – local?</a:t>
            </a:r>
            <a:r>
              <a:rPr lang="en-GB" dirty="0">
                <a:sym typeface="Wingdings" panose="05000000000000000000" pitchFamily="2" charset="2"/>
              </a:rPr>
              <a:t/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 smtClean="0">
                <a:sym typeface="Wingdings" panose="05000000000000000000" pitchFamily="2" charset="2"/>
              </a:rPr>
              <a:t>- Keywords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Stability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Publication quality plotting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Ability to generate python files from interface</a:t>
            </a:r>
          </a:p>
        </p:txBody>
      </p:sp>
    </p:spTree>
    <p:extLst>
      <p:ext uri="{BB962C8B-B14F-4D97-AF65-F5344CB8AC3E}">
        <p14:creationId xmlns:p14="http://schemas.microsoft.com/office/powerpoint/2010/main" val="308767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123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Indirect Requirements</vt:lpstr>
      <vt:lpstr>User Documentation</vt:lpstr>
      <vt:lpstr>Calibration</vt:lpstr>
      <vt:lpstr>Absorption Corrections</vt:lpstr>
      <vt:lpstr>Collaboration</vt:lpstr>
      <vt:lpstr>MSG Specific</vt:lpstr>
      <vt:lpstr>Constraint fitting</vt:lpstr>
      <vt:lpstr>MANTID 4.0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Indirect Requirements</dc:title>
  <dc:creator>Mukhopadhyay, Sanghamitra (STFC,RAL,ISIS)</dc:creator>
  <cp:lastModifiedBy>Mukhopadhyay, Sanghamitra (STFC,RAL,ISIS)</cp:lastModifiedBy>
  <cp:revision>8</cp:revision>
  <dcterms:created xsi:type="dcterms:W3CDTF">2017-06-13T11:01:32Z</dcterms:created>
  <dcterms:modified xsi:type="dcterms:W3CDTF">2017-06-13T13:10:36Z</dcterms:modified>
</cp:coreProperties>
</file>