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"/>
  </p:notesMasterIdLst>
  <p:sldIdLst>
    <p:sldId id="317" r:id="rId2"/>
    <p:sldId id="479" r:id="rId3"/>
    <p:sldId id="480" r:id="rId4"/>
    <p:sldId id="481" r:id="rId5"/>
    <p:sldId id="482" r:id="rId6"/>
    <p:sldId id="48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5" autoAdjust="0"/>
    <p:restoredTop sz="94638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Line Plots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432" y="1063427"/>
            <a:ext cx="3672408" cy="2365573"/>
          </a:xfrm>
        </p:spPr>
        <p:txBody>
          <a:bodyPr/>
          <a:lstStyle/>
          <a:p>
            <a:r>
              <a:rPr lang="en-GB" sz="1800" dirty="0" smtClean="0"/>
              <a:t>Graphs now show ALL error bars</a:t>
            </a:r>
          </a:p>
          <a:p>
            <a:pPr lvl="1"/>
            <a:r>
              <a:rPr lang="en-GB" sz="1600" dirty="0" smtClean="0"/>
              <a:t>Previously skipped some </a:t>
            </a:r>
            <a:r>
              <a:rPr lang="en-GB" sz="1600" dirty="0"/>
              <a:t>points based on the data density.</a:t>
            </a:r>
          </a:p>
          <a:p>
            <a:pPr lvl="1"/>
            <a:r>
              <a:rPr lang="en-GB" sz="1600" dirty="0" smtClean="0"/>
              <a:t>It </a:t>
            </a:r>
            <a:r>
              <a:rPr lang="en-GB" sz="1600" dirty="0"/>
              <a:t>can make dense data plots with errors look more </a:t>
            </a:r>
            <a:r>
              <a:rPr lang="en-GB" sz="1600" dirty="0" smtClean="0"/>
              <a:t>obscured.</a:t>
            </a:r>
            <a:endParaRPr lang="en-GB" sz="1600" dirty="0"/>
          </a:p>
          <a:p>
            <a:pPr marL="857250" lvl="2" indent="0">
              <a:buNone/>
            </a:pPr>
            <a:endParaRPr lang="en-GB" sz="1400" dirty="0" smtClean="0"/>
          </a:p>
          <a:p>
            <a:pPr lvl="2"/>
            <a:endParaRPr lang="en-GB" sz="1400" dirty="0" smtClean="0"/>
          </a:p>
          <a:p>
            <a:pPr lvl="2"/>
            <a:endParaRPr lang="en-GB" sz="1400" dirty="0" smtClean="0"/>
          </a:p>
        </p:txBody>
      </p:sp>
      <p:pic>
        <p:nvPicPr>
          <p:cNvPr id="1026" name="Picture 2" descr="http://docs.mantidproject.org/nightly/_images/R37AllErrorB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4753119" cy="382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../../_images/R37PlotAllErrorsO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20" y="342900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5095875"/>
            <a:ext cx="3672408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b="0" dirty="0"/>
              <a:t>Y</a:t>
            </a:r>
            <a:r>
              <a:rPr lang="en-GB" sz="1800" b="0" dirty="0" smtClean="0"/>
              <a:t>ou </a:t>
            </a:r>
            <a:r>
              <a:rPr lang="en-GB" sz="1800" b="0" dirty="0"/>
              <a:t>can change it back by unselecting the option Draw All Errors in the </a:t>
            </a:r>
            <a:r>
              <a:rPr lang="en-GB" sz="1800" b="0" dirty="0" err="1" smtClean="0"/>
              <a:t>View</a:t>
            </a:r>
            <a:r>
              <a:rPr lang="en-GB" sz="1800" b="0" dirty="0" err="1" smtClean="0">
                <a:sym typeface="Symbol"/>
              </a:rPr>
              <a:t></a:t>
            </a:r>
            <a:r>
              <a:rPr lang="en-GB" sz="1800" b="0" dirty="0" err="1" smtClean="0"/>
              <a:t>Prefences</a:t>
            </a:r>
            <a:r>
              <a:rPr lang="en-GB" sz="1800" b="0" dirty="0" smtClean="0"/>
              <a:t> </a:t>
            </a:r>
            <a:r>
              <a:rPr lang="en-GB" sz="1800" b="0" dirty="0"/>
              <a:t>menu</a:t>
            </a:r>
            <a:endParaRPr lang="en-GB" sz="1400" b="0" kern="0" dirty="0" smtClean="0"/>
          </a:p>
          <a:p>
            <a:pPr lvl="2"/>
            <a:endParaRPr lang="en-GB" sz="14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SliceViewer</a:t>
            </a:r>
            <a:r>
              <a:rPr lang="en-GB" dirty="0"/>
              <a:t>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Matlab</a:t>
            </a:r>
            <a:r>
              <a:rPr lang="en-GB" dirty="0"/>
              <a:t> </a:t>
            </a:r>
            <a:r>
              <a:rPr lang="en-GB" dirty="0" smtClean="0"/>
              <a:t>default </a:t>
            </a:r>
            <a:r>
              <a:rPr lang="en-GB" dirty="0"/>
              <a:t>colour map </a:t>
            </a:r>
            <a:r>
              <a:rPr lang="en-GB" dirty="0" err="1"/>
              <a:t>viridis</a:t>
            </a:r>
            <a:r>
              <a:rPr lang="en-GB" dirty="0"/>
              <a:t> has been </a:t>
            </a:r>
            <a:r>
              <a:rPr lang="en-GB" dirty="0" smtClean="0"/>
              <a:t>added.</a:t>
            </a:r>
          </a:p>
          <a:p>
            <a:r>
              <a:rPr lang="en-GB" dirty="0" err="1"/>
              <a:t>SliceViewer</a:t>
            </a:r>
            <a:r>
              <a:rPr lang="en-GB" dirty="0"/>
              <a:t> is now able to display ellipsoidal peak shapes. </a:t>
            </a:r>
            <a:endParaRPr lang="en-GB" dirty="0" smtClean="0"/>
          </a:p>
          <a:p>
            <a:pPr lvl="1"/>
            <a:r>
              <a:rPr lang="en-GB" dirty="0" smtClean="0"/>
              <a:t>The displayed </a:t>
            </a:r>
            <a:r>
              <a:rPr lang="en-GB" dirty="0"/>
              <a:t>ellipse is the result of the viewing plane cutting the peak ellipsoid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2050" name="Picture 2" descr="../../_images/Elliptical_peaks_slice_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40005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5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../../_images/VSIEllips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" t="22353" r="17791" b="18045"/>
          <a:stretch/>
        </p:blipFill>
        <p:spPr bwMode="auto">
          <a:xfrm>
            <a:off x="5265747" y="4180805"/>
            <a:ext cx="3770749" cy="27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74" y="1667048"/>
            <a:ext cx="4928849" cy="255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VSI </a:t>
            </a:r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splatter </a:t>
            </a:r>
            <a:r>
              <a:rPr lang="en-GB" dirty="0"/>
              <a:t>plot </a:t>
            </a:r>
            <a:r>
              <a:rPr lang="en-GB" dirty="0" smtClean="0"/>
              <a:t>now uses translucent spheres to represent the neutron signal.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sphere and ellipse wireframes have been simplified </a:t>
            </a:r>
            <a:endParaRPr lang="en-GB" dirty="0" smtClean="0"/>
          </a:p>
          <a:p>
            <a:pPr lvl="1"/>
            <a:r>
              <a:rPr lang="en-GB" dirty="0" smtClean="0"/>
              <a:t>easier </a:t>
            </a:r>
            <a:r>
              <a:rPr lang="en-GB" dirty="0"/>
              <a:t>to see the enclosed points</a:t>
            </a:r>
            <a:r>
              <a:rPr lang="en-GB" dirty="0" smtClean="0"/>
              <a:t>.</a:t>
            </a:r>
          </a:p>
          <a:p>
            <a:r>
              <a:rPr lang="en-GB" dirty="0"/>
              <a:t>Removed </a:t>
            </a:r>
            <a:r>
              <a:rPr lang="en-GB" dirty="0" smtClean="0"/>
              <a:t>right-click </a:t>
            </a:r>
            <a:r>
              <a:rPr lang="en-GB" dirty="0"/>
              <a:t>option to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view </a:t>
            </a:r>
            <a:r>
              <a:rPr lang="en-GB" dirty="0"/>
              <a:t>peaks </a:t>
            </a:r>
            <a:r>
              <a:rPr lang="en-GB" dirty="0" smtClean="0"/>
              <a:t>workspaces</a:t>
            </a:r>
          </a:p>
          <a:p>
            <a:pPr lvl="1"/>
            <a:r>
              <a:rPr lang="en-GB" dirty="0" smtClean="0"/>
              <a:t>Drag peaks </a:t>
            </a:r>
            <a:r>
              <a:rPr lang="en-GB" dirty="0"/>
              <a:t>workspace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into </a:t>
            </a:r>
            <a:r>
              <a:rPr lang="en-GB" dirty="0"/>
              <a:t>the VSI window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Instrument </a:t>
            </a:r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Is now </a:t>
            </a:r>
            <a:r>
              <a:rPr lang="en-GB" dirty="0" err="1" smtClean="0"/>
              <a:t>seperated</a:t>
            </a:r>
            <a:r>
              <a:rPr lang="en-GB" dirty="0" smtClean="0"/>
              <a:t> from </a:t>
            </a:r>
            <a:r>
              <a:rPr lang="en-GB" dirty="0" err="1" smtClean="0"/>
              <a:t>Mantidplot</a:t>
            </a:r>
            <a:r>
              <a:rPr lang="en-GB" dirty="0" smtClean="0"/>
              <a:t> so it can be used in other interfaces, and direct from python.</a:t>
            </a:r>
          </a:p>
          <a:p>
            <a:r>
              <a:rPr lang="en-GB" dirty="0" smtClean="0"/>
              <a:t>Bugs resolved</a:t>
            </a:r>
          </a:p>
          <a:p>
            <a:pPr lvl="1"/>
            <a:r>
              <a:rPr lang="en-GB" dirty="0" smtClean="0"/>
              <a:t>Many bugs have been fixed, particularly in:</a:t>
            </a:r>
          </a:p>
          <a:p>
            <a:pPr lvl="2"/>
            <a:r>
              <a:rPr lang="en-GB" dirty="0" smtClean="0"/>
              <a:t>Plotting from Tables</a:t>
            </a:r>
          </a:p>
          <a:p>
            <a:pPr lvl="2"/>
            <a:r>
              <a:rPr lang="en-GB" dirty="0" err="1" smtClean="0"/>
              <a:t>Multidataset</a:t>
            </a:r>
            <a:r>
              <a:rPr lang="en-GB" dirty="0" smtClean="0"/>
              <a:t> fitting</a:t>
            </a:r>
          </a:p>
          <a:p>
            <a:pPr lvl="2"/>
            <a:r>
              <a:rPr lang="en-GB" dirty="0" smtClean="0"/>
              <a:t>VSI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2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Improvements for Nexus loading algorithms</a:t>
            </a:r>
          </a:p>
          <a:p>
            <a:pPr lvl="1"/>
            <a:r>
              <a:rPr lang="en-GB" dirty="0" smtClean="0"/>
              <a:t>Details the link between file structure and usage in Mantid.</a:t>
            </a:r>
          </a:p>
          <a:p>
            <a:r>
              <a:rPr lang="en-GB" dirty="0" smtClean="0"/>
              <a:t>The various calibration approaches have been documented in a single location under concepts.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Bspline</a:t>
            </a:r>
            <a:r>
              <a:rPr lang="en-GB" dirty="0" smtClean="0"/>
              <a:t> and Cubic spline are better documented, and have usage examples.</a:t>
            </a:r>
          </a:p>
          <a:p>
            <a:r>
              <a:rPr lang="en-GB" dirty="0" smtClean="0"/>
              <a:t>The various minimisers have been documented and evaluated against NIST standard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96787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3679</TotalTime>
  <Words>220</Words>
  <Application>Microsoft Office PowerPoint</Application>
  <PresentationFormat>On-screen Show (4:3)</PresentationFormat>
  <Paragraphs>38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Mantid slide template</vt:lpstr>
      <vt:lpstr>PowerPoint Presentation</vt:lpstr>
      <vt:lpstr>Line Plots</vt:lpstr>
      <vt:lpstr>SliceViewer Improvements</vt:lpstr>
      <vt:lpstr>VSI Improvements</vt:lpstr>
      <vt:lpstr>Others</vt:lpstr>
      <vt:lpstr>Documentation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Nicholas Draper</cp:lastModifiedBy>
  <cp:revision>148</cp:revision>
  <dcterms:created xsi:type="dcterms:W3CDTF">2013-04-30T09:36:35Z</dcterms:created>
  <dcterms:modified xsi:type="dcterms:W3CDTF">2016-06-06T09:57:10Z</dcterms:modified>
</cp:coreProperties>
</file>