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08" r:id="rId2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726D-4040-4025-BA30-81B8A126BB19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F840-4078-4BE9-8039-19304BF044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fclarge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8359F-003B-49FF-A946-5992F10A61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6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69CE-768C-41F8-A6E2-DC5D66DFAA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DB36-3EE8-489F-BFB8-34CEF8CABE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6886-1A46-4E4D-83D3-5494CBB928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3ADC9-FDC5-4D92-B829-68FEAF7A82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392FA-C1D6-4637-B420-760AD7ACB8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7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DA3FD-6C03-4B98-B3E1-B4933C1083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A92BB-D0CE-4149-A5B0-C2E6345592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1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7DA6-7879-4523-93E5-CD00AD1313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E8161-F155-4AA4-B933-AF82FBE3E2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52FA1-DC27-45ED-8654-5C044B313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3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fclarge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E07A-2530-4C15-906A-3E42CEDE282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9500"/>
            <a:ext cx="8229600" cy="431986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dirty="0" smtClean="0"/>
              <a:t>We tried this new format for this meeting, did it work?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Were pre-meetings a good </a:t>
            </a:r>
            <a:r>
              <a:rPr lang="en-GB" sz="2400" dirty="0" smtClean="0"/>
              <a:t>idea?</a:t>
            </a:r>
            <a:br>
              <a:rPr lang="en-GB" sz="2400" dirty="0" smtClean="0"/>
            </a:br>
            <a:r>
              <a:rPr lang="en-GB" sz="2400" dirty="0" smtClean="0"/>
              <a:t>Uptake was patchy … should they be tried again?</a:t>
            </a:r>
            <a:endParaRPr lang="en-GB" sz="2400" dirty="0" smtClean="0"/>
          </a:p>
          <a:p>
            <a:pPr>
              <a:spcBef>
                <a:spcPts val="1200"/>
              </a:spcBef>
            </a:pPr>
            <a:r>
              <a:rPr lang="en-GB" sz="2400" dirty="0"/>
              <a:t>A lot of time was given </a:t>
            </a:r>
            <a:r>
              <a:rPr lang="en-GB" sz="2400" dirty="0" smtClean="0"/>
              <a:t>to science discussion groups. Was </a:t>
            </a:r>
            <a:r>
              <a:rPr lang="en-GB" sz="2400" dirty="0"/>
              <a:t>this a good idea? Were they useful?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Were there things missing from the meeting?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Should </a:t>
            </a:r>
            <a:r>
              <a:rPr lang="en-GB" sz="2400" dirty="0" smtClean="0"/>
              <a:t>we continue with the two day international meeting? Would a different format work better</a:t>
            </a:r>
            <a:r>
              <a:rPr lang="en-GB" sz="2400" dirty="0" smtClean="0"/>
              <a:t>?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GB" u="sng" dirty="0" smtClean="0"/>
              <a:t>stephen.cottrell@stfc.ac.uk</a:t>
            </a:r>
            <a:endParaRPr lang="en-GB" sz="2400" u="sng" dirty="0" smtClean="0"/>
          </a:p>
          <a:p>
            <a:pPr>
              <a:spcBef>
                <a:spcPts val="1200"/>
              </a:spcBef>
            </a:pPr>
            <a:endParaRPr lang="en-GB" sz="2400" dirty="0" smtClean="0"/>
          </a:p>
          <a:p>
            <a:pPr>
              <a:spcBef>
                <a:spcPts val="1200"/>
              </a:spcBef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8184008"/>
      </p:ext>
    </p:extLst>
  </p:cSld>
  <p:clrMapOvr>
    <a:masterClrMapping/>
  </p:clrMapOvr>
</p:sld>
</file>

<file path=ppt/theme/theme1.xml><?xml version="1.0" encoding="utf-8"?>
<a:theme xmlns:a="http://schemas.openxmlformats.org/drawingml/2006/main" name="STFC Large Top Banner">
  <a:themeElements>
    <a:clrScheme name="STFC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FC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21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STFC Large Top Banner</vt:lpstr>
      <vt:lpstr>Feedback …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Cottrell, Stephen (STFC,RAL,ISIS)</dc:creator>
  <cp:lastModifiedBy>Cottrell, Stephen (STFC,RAL,ISIS)</cp:lastModifiedBy>
  <cp:revision>89</cp:revision>
  <cp:lastPrinted>2014-06-26T08:51:55Z</cp:lastPrinted>
  <dcterms:created xsi:type="dcterms:W3CDTF">2014-04-08T11:01:27Z</dcterms:created>
  <dcterms:modified xsi:type="dcterms:W3CDTF">2017-06-13T10:40:12Z</dcterms:modified>
</cp:coreProperties>
</file>