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05" r:id="rId2"/>
    <p:sldId id="306" r:id="rId3"/>
    <p:sldId id="307" r:id="rId4"/>
    <p:sldId id="308" r:id="rId5"/>
    <p:sldId id="309" r:id="rId6"/>
    <p:sldId id="310" r:id="rId7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726D-4040-4025-BA30-81B8A126BB19}" type="datetimeFigureOut">
              <a:rPr lang="en-GB" smtClean="0"/>
              <a:pPr/>
              <a:t>11/06/2017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F840-4078-4BE9-8039-19304BF044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75309" indent="-298195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92784" indent="-238557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69897" indent="-238557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147010" indent="-238557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624123" indent="-23855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101237" indent="-23855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78350" indent="-23855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55463" indent="-23855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BD0638-0A72-4484-A697-466166F2B6E4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2950"/>
            <a:ext cx="4945062" cy="37099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5F840-4078-4BE9-8039-19304BF044A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4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fclarge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8359F-003B-49FF-A946-5992F10A61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6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69CE-768C-41F8-A6E2-DC5D66DFAA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DB36-3EE8-489F-BFB8-34CEF8CABE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6886-1A46-4E4D-83D3-5494CBB928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3ADC9-FDC5-4D92-B829-68FEAF7A82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392FA-C1D6-4637-B420-760AD7ACB8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7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DA3FD-6C03-4B98-B3E1-B4933C1083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A92BB-D0CE-4149-A5B0-C2E6345592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1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7DA6-7879-4523-93E5-CD00AD1313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E8161-F155-4AA4-B933-AF82FBE3E2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52FA1-DC27-45ED-8654-5C044B313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3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fclarge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E07A-2530-4C15-906A-3E42CEDE282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700808"/>
            <a:ext cx="7697787" cy="2016223"/>
          </a:xfrm>
        </p:spPr>
        <p:txBody>
          <a:bodyPr/>
          <a:lstStyle/>
          <a:p>
            <a:pPr eaLnBrk="1" hangingPunct="1"/>
            <a:r>
              <a:rPr lang="en-GB" altLang="en-US" sz="3600" b="1" dirty="0" err="1" smtClean="0">
                <a:solidFill>
                  <a:schemeClr val="tx1"/>
                </a:solidFill>
              </a:rPr>
              <a:t>Mantid</a:t>
            </a:r>
            <a:r>
              <a:rPr lang="en-GB" altLang="en-US" sz="3600" b="1" dirty="0" smtClean="0">
                <a:solidFill>
                  <a:schemeClr val="tx1"/>
                </a:solidFill>
              </a:rPr>
              <a:t> Users Workshop</a:t>
            </a:r>
            <a:br>
              <a:rPr lang="en-GB" altLang="en-US" sz="3600" b="1" dirty="0" smtClean="0">
                <a:solidFill>
                  <a:schemeClr val="tx1"/>
                </a:solidFill>
              </a:rPr>
            </a:br>
            <a:r>
              <a:rPr lang="en-GB" altLang="en-US" sz="3200" i="1" dirty="0"/>
              <a:t>12</a:t>
            </a:r>
            <a:r>
              <a:rPr lang="en-GB" altLang="en-US" sz="3200" i="1" baseline="30000" dirty="0"/>
              <a:t>th</a:t>
            </a:r>
            <a:r>
              <a:rPr lang="en-GB" altLang="en-US" sz="3200" i="1" dirty="0"/>
              <a:t> June, </a:t>
            </a:r>
            <a:r>
              <a:rPr lang="en-GB" altLang="en-US" sz="3200" i="1" dirty="0" smtClean="0"/>
              <a:t>2017</a:t>
            </a:r>
            <a:endParaRPr lang="en-GB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8092" y="4077072"/>
            <a:ext cx="6408738" cy="1296144"/>
          </a:xfrm>
        </p:spPr>
        <p:txBody>
          <a:bodyPr/>
          <a:lstStyle/>
          <a:p>
            <a:pPr eaLnBrk="1" hangingPunct="1"/>
            <a:r>
              <a:rPr lang="en-GB" altLang="en-US" i="1" dirty="0" smtClean="0"/>
              <a:t>Stephen Cottrell</a:t>
            </a:r>
            <a:br>
              <a:rPr lang="en-GB" altLang="en-US" i="1" dirty="0" smtClean="0"/>
            </a:br>
            <a:r>
              <a:rPr lang="en-GB" altLang="en-US" i="1" dirty="0" smtClean="0"/>
              <a:t>ISIS Muons</a:t>
            </a:r>
          </a:p>
        </p:txBody>
      </p:sp>
    </p:spTree>
    <p:extLst>
      <p:ext uri="{BB962C8B-B14F-4D97-AF65-F5344CB8AC3E}">
        <p14:creationId xmlns:p14="http://schemas.microsoft.com/office/powerpoint/2010/main" val="4097116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1061864"/>
            <a:ext cx="6275387" cy="1143000"/>
          </a:xfrm>
        </p:spPr>
        <p:txBody>
          <a:bodyPr/>
          <a:lstStyle/>
          <a:p>
            <a:r>
              <a:rPr lang="en-GB" dirty="0" smtClean="0"/>
              <a:t>How </a:t>
            </a:r>
            <a:r>
              <a:rPr lang="en-GB" dirty="0" smtClean="0"/>
              <a:t>we’ve </a:t>
            </a:r>
            <a:r>
              <a:rPr lang="en-GB" dirty="0" smtClean="0"/>
              <a:t>got here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0800"/>
            <a:ext cx="8229600" cy="43185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400" dirty="0" err="1" smtClean="0"/>
              <a:t>Mantid</a:t>
            </a:r>
            <a:r>
              <a:rPr lang="en-GB" sz="2400" dirty="0" smtClean="0"/>
              <a:t> Scientific Steering Committee met three times, most recently at SNS Jan 2016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Asked to chair, considered </a:t>
            </a:r>
            <a:r>
              <a:rPr lang="en-GB" sz="2400" dirty="0" smtClean="0"/>
              <a:t>format, looking at:</a:t>
            </a:r>
            <a:endParaRPr lang="en-GB" sz="2400" dirty="0" smtClean="0"/>
          </a:p>
          <a:p>
            <a:pPr lvl="1">
              <a:spcBef>
                <a:spcPts val="1200"/>
              </a:spcBef>
            </a:pPr>
            <a:r>
              <a:rPr lang="en-GB" sz="2000" dirty="0" smtClean="0"/>
              <a:t>Ways for wider instrument team participation</a:t>
            </a:r>
          </a:p>
          <a:p>
            <a:pPr lvl="1">
              <a:spcBef>
                <a:spcPts val="1200"/>
              </a:spcBef>
            </a:pPr>
            <a:r>
              <a:rPr lang="en-GB" sz="2000" dirty="0" smtClean="0"/>
              <a:t>Ways </a:t>
            </a:r>
            <a:r>
              <a:rPr lang="en-GB" sz="2000" dirty="0"/>
              <a:t>of gathering </a:t>
            </a:r>
            <a:r>
              <a:rPr lang="en-GB" sz="2000" dirty="0" smtClean="0"/>
              <a:t>requirements</a:t>
            </a:r>
          </a:p>
          <a:p>
            <a:pPr lvl="1">
              <a:spcBef>
                <a:spcPts val="1200"/>
              </a:spcBef>
            </a:pPr>
            <a:r>
              <a:rPr lang="en-GB" sz="2000" dirty="0" smtClean="0"/>
              <a:t>Whether travel time was justified</a:t>
            </a:r>
          </a:p>
          <a:p>
            <a:pPr lvl="1">
              <a:spcBef>
                <a:spcPts val="1200"/>
              </a:spcBef>
            </a:pPr>
            <a:r>
              <a:rPr lang="en-GB" sz="2000" dirty="0" smtClean="0"/>
              <a:t>Length of meeting</a:t>
            </a:r>
          </a:p>
          <a:p>
            <a:pPr lvl="1">
              <a:spcBef>
                <a:spcPts val="1200"/>
              </a:spcBef>
            </a:pPr>
            <a:r>
              <a:rPr lang="en-GB" sz="2000" dirty="0" smtClean="0"/>
              <a:t>Whether we could use video conferencing</a:t>
            </a:r>
          </a:p>
          <a:p>
            <a:pPr lvl="1">
              <a:spcBef>
                <a:spcPts val="1200"/>
              </a:spcBef>
            </a:pPr>
            <a:r>
              <a:rPr lang="en-GB" sz="2000" dirty="0" smtClean="0"/>
              <a:t>How to maintain opportunities for discussions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240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1061864"/>
            <a:ext cx="6275387" cy="1143000"/>
          </a:xfrm>
        </p:spPr>
        <p:txBody>
          <a:bodyPr/>
          <a:lstStyle/>
          <a:p>
            <a:r>
              <a:rPr lang="en-GB" dirty="0" smtClean="0"/>
              <a:t>Suggestions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Put some suggestions to previous attendees …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 smtClean="0"/>
              <a:t>Hold </a:t>
            </a:r>
            <a:r>
              <a:rPr lang="en-GB" sz="2000" dirty="0"/>
              <a:t>a set of local technique specific meetings at each </a:t>
            </a:r>
            <a:r>
              <a:rPr lang="en-GB" sz="2000" dirty="0" smtClean="0"/>
              <a:t>facility to inform requirements</a:t>
            </a:r>
            <a:endParaRPr lang="en-GB" sz="2000" dirty="0" smtClean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 smtClean="0"/>
              <a:t>Hold </a:t>
            </a:r>
            <a:r>
              <a:rPr lang="en-GB" sz="2000" dirty="0"/>
              <a:t>a </a:t>
            </a:r>
            <a:r>
              <a:rPr lang="en-GB" sz="2000" i="1" dirty="0"/>
              <a:t>one day </a:t>
            </a:r>
            <a:r>
              <a:rPr lang="en-GB" sz="2000" dirty="0"/>
              <a:t>joint face to face meeting (scientists and developers) at a facility to bring the requirements </a:t>
            </a:r>
            <a:r>
              <a:rPr lang="en-GB" sz="2000" dirty="0" smtClean="0"/>
              <a:t>together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 smtClean="0"/>
              <a:t>Gather requirements as a </a:t>
            </a:r>
            <a:r>
              <a:rPr lang="en-GB" sz="2000" i="1" dirty="0" smtClean="0"/>
              <a:t>document</a:t>
            </a:r>
            <a:r>
              <a:rPr lang="en-GB" sz="2000" dirty="0" smtClean="0"/>
              <a:t> … combined list presented </a:t>
            </a:r>
            <a:r>
              <a:rPr lang="en-GB" sz="2000" dirty="0"/>
              <a:t>back to </a:t>
            </a:r>
            <a:r>
              <a:rPr lang="en-GB" sz="2000" dirty="0" smtClean="0"/>
              <a:t>technique </a:t>
            </a:r>
            <a:r>
              <a:rPr lang="en-GB" sz="2000" dirty="0"/>
              <a:t>areas at each </a:t>
            </a:r>
            <a:r>
              <a:rPr lang="en-GB" sz="2000" dirty="0" smtClean="0"/>
              <a:t>facility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000" dirty="0"/>
              <a:t>Run the meeting in a similar way to last </a:t>
            </a:r>
            <a:r>
              <a:rPr lang="en-GB" sz="2000" dirty="0" smtClean="0"/>
              <a:t>year</a:t>
            </a:r>
            <a:br>
              <a:rPr lang="en-GB" sz="2000" dirty="0" smtClean="0"/>
            </a:br>
            <a:r>
              <a:rPr lang="en-GB" sz="2000" dirty="0" smtClean="0"/>
              <a:t>(i.e. </a:t>
            </a:r>
            <a:r>
              <a:rPr lang="en-GB" sz="2000" i="1" dirty="0" smtClean="0"/>
              <a:t>as a two day meeting</a:t>
            </a:r>
            <a:r>
              <a:rPr lang="en-GB" sz="2000" dirty="0" smtClean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290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349500"/>
            <a:ext cx="8867328" cy="43198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400" dirty="0"/>
              <a:t>D</a:t>
            </a:r>
            <a:r>
              <a:rPr lang="en-GB" sz="2400" dirty="0" smtClean="0"/>
              <a:t>iscussions between scientists </a:t>
            </a:r>
            <a:r>
              <a:rPr lang="en-GB" sz="2400" dirty="0" smtClean="0"/>
              <a:t>(</a:t>
            </a:r>
            <a:r>
              <a:rPr lang="en-GB" sz="2400" dirty="0" smtClean="0"/>
              <a:t>across facilities/groups) </a:t>
            </a:r>
            <a:r>
              <a:rPr lang="en-GB" sz="2400" dirty="0" smtClean="0"/>
              <a:t>and between scientists and developers valuable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Cross technique discussion seen as important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Important to get input from a wide group of people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Meetings seen as a good way gather requirements and encourage discussion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One day meeting too short to justify travel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Mixed views on video conferencing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S</a:t>
            </a:r>
            <a:r>
              <a:rPr lang="en-GB" sz="2400" dirty="0" smtClean="0"/>
              <a:t>upport for existing format (two day meeting)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818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a name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9500"/>
            <a:ext cx="8229600" cy="417584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400" dirty="0" smtClean="0"/>
              <a:t>Attendance of previous meetings uneven across science groups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I was concerned that a meeting with the name ‘Scientific Steering Committee’ implied restricted attendance … asking around, others thought so too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400" dirty="0" smtClean="0"/>
              <a:t>Accounting for this and feedback, ended up with…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 b="1" i="1" dirty="0" err="1" smtClean="0"/>
              <a:t>Mantid</a:t>
            </a:r>
            <a:r>
              <a:rPr lang="en-GB" sz="2400" b="1" i="1" dirty="0" smtClean="0"/>
              <a:t> Users Workshop</a:t>
            </a:r>
          </a:p>
          <a:p>
            <a:pPr marL="0" indent="0" algn="ctr">
              <a:buNone/>
            </a:pPr>
            <a:r>
              <a:rPr lang="en-GB" sz="2400" dirty="0" smtClean="0"/>
              <a:t>pre-meetings (1) feeding ideas </a:t>
            </a:r>
            <a:r>
              <a:rPr lang="en-GB" sz="2400" dirty="0" smtClean="0"/>
              <a:t>from groups</a:t>
            </a:r>
            <a:br>
              <a:rPr lang="en-GB" sz="2400" dirty="0" smtClean="0"/>
            </a:br>
            <a:r>
              <a:rPr lang="en-GB" sz="2400" dirty="0" smtClean="0"/>
              <a:t>to a </a:t>
            </a:r>
            <a:r>
              <a:rPr lang="en-GB" sz="2400" dirty="0" smtClean="0"/>
              <a:t>two day meeting (4</a:t>
            </a:r>
            <a:r>
              <a:rPr lang="en-GB" sz="2400" dirty="0" smtClean="0"/>
              <a:t>) for continued discussions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653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planned 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9500"/>
            <a:ext cx="8229600" cy="45085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400" dirty="0" smtClean="0"/>
              <a:t>Updates </a:t>
            </a:r>
            <a:r>
              <a:rPr lang="en-GB" sz="2400" dirty="0" smtClean="0"/>
              <a:t>and plans from facilities</a:t>
            </a:r>
            <a:br>
              <a:rPr lang="en-GB" sz="2400" dirty="0" smtClean="0"/>
            </a:br>
            <a:r>
              <a:rPr lang="en-GB" sz="2400" dirty="0" smtClean="0"/>
              <a:t>Review of </a:t>
            </a:r>
            <a:r>
              <a:rPr lang="en-GB" sz="2400" dirty="0" err="1" smtClean="0"/>
              <a:t>Mantid</a:t>
            </a:r>
            <a:r>
              <a:rPr lang="en-GB" sz="2400" dirty="0" smtClean="0"/>
              <a:t> over the last year</a:t>
            </a:r>
            <a:br>
              <a:rPr lang="en-GB" sz="2400" dirty="0" smtClean="0"/>
            </a:br>
            <a:r>
              <a:rPr lang="en-GB" sz="2400" dirty="0" smtClean="0"/>
              <a:t>Strategic and Technical priorities for </a:t>
            </a:r>
            <a:r>
              <a:rPr lang="en-GB" sz="2400" dirty="0" err="1" smtClean="0"/>
              <a:t>Mantid</a:t>
            </a:r>
            <a:endParaRPr lang="en-GB" sz="2400" dirty="0" smtClean="0"/>
          </a:p>
          <a:p>
            <a:pPr>
              <a:spcBef>
                <a:spcPts val="1200"/>
              </a:spcBef>
            </a:pPr>
            <a:r>
              <a:rPr lang="en-GB" sz="2400" dirty="0"/>
              <a:t>Talks: How </a:t>
            </a:r>
            <a:r>
              <a:rPr lang="en-GB" sz="2400" dirty="0" err="1"/>
              <a:t>Mantid</a:t>
            </a:r>
            <a:r>
              <a:rPr lang="en-GB" sz="2400" dirty="0"/>
              <a:t> is enabling science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Feedback of </a:t>
            </a:r>
            <a:r>
              <a:rPr lang="en-GB" sz="2400" dirty="0" smtClean="0"/>
              <a:t>requirements</a:t>
            </a:r>
            <a:endParaRPr lang="en-GB" sz="2400" dirty="0" smtClean="0"/>
          </a:p>
          <a:p>
            <a:pPr>
              <a:spcBef>
                <a:spcPts val="1200"/>
              </a:spcBef>
            </a:pPr>
            <a:r>
              <a:rPr lang="en-GB" sz="2400" dirty="0" smtClean="0"/>
              <a:t>But </a:t>
            </a:r>
            <a:r>
              <a:rPr lang="en-GB" sz="2400" i="1" dirty="0" smtClean="0"/>
              <a:t>most</a:t>
            </a:r>
            <a:r>
              <a:rPr lang="en-GB" sz="2400" dirty="0" smtClean="0"/>
              <a:t> of the programme is given over for discussions in science-based groups </a:t>
            </a:r>
            <a:r>
              <a:rPr lang="en-GB" sz="2400" dirty="0" smtClean="0"/>
              <a:t>…</a:t>
            </a:r>
            <a:endParaRPr lang="en-GB" sz="24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GB" i="1" dirty="0" smtClean="0"/>
              <a:t>It’s </a:t>
            </a:r>
            <a:r>
              <a:rPr lang="en-GB" i="1" dirty="0"/>
              <a:t>your meeting</a:t>
            </a:r>
            <a:r>
              <a:rPr lang="en-GB" i="1" dirty="0" smtClean="0"/>
              <a:t>!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41799006"/>
      </p:ext>
    </p:extLst>
  </p:cSld>
  <p:clrMapOvr>
    <a:masterClrMapping/>
  </p:clrMapOvr>
</p:sld>
</file>

<file path=ppt/theme/theme1.xml><?xml version="1.0" encoding="utf-8"?>
<a:theme xmlns:a="http://schemas.openxmlformats.org/drawingml/2006/main" name="STFC Large Top Banner">
  <a:themeElements>
    <a:clrScheme name="STFC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FC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268</Words>
  <Application>Microsoft Office PowerPoint</Application>
  <PresentationFormat>On-screen Show (4:3)</PresentationFormat>
  <Paragraphs>39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STFC Large Top Banner</vt:lpstr>
      <vt:lpstr>Mantid Users Workshop 12th June, 2017</vt:lpstr>
      <vt:lpstr>How we’ve got here …</vt:lpstr>
      <vt:lpstr>Suggestions …</vt:lpstr>
      <vt:lpstr>Feedback …</vt:lpstr>
      <vt:lpstr>What’s in a name …</vt:lpstr>
      <vt:lpstr>What’s planned …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Cottrell, Stephen (STFC,RAL,ISIS)</dc:creator>
  <cp:lastModifiedBy>Cottrell, Stephen (STFC,RAL,ISIS)</cp:lastModifiedBy>
  <cp:revision>88</cp:revision>
  <cp:lastPrinted>2014-06-26T08:51:55Z</cp:lastPrinted>
  <dcterms:created xsi:type="dcterms:W3CDTF">2014-04-08T11:01:27Z</dcterms:created>
  <dcterms:modified xsi:type="dcterms:W3CDTF">2017-06-11T20:32:04Z</dcterms:modified>
</cp:coreProperties>
</file>