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  <p:sldMasterId id="2147483684" r:id="rId6"/>
    <p:sldMasterId id="2147484589" r:id="rId7"/>
  </p:sldMasterIdLst>
  <p:notesMasterIdLst>
    <p:notesMasterId r:id="rId11"/>
  </p:notesMasterIdLst>
  <p:handoutMasterIdLst>
    <p:handoutMasterId r:id="rId12"/>
  </p:handoutMasterIdLst>
  <p:sldIdLst>
    <p:sldId id="257" r:id="rId8"/>
    <p:sldId id="258" r:id="rId9"/>
    <p:sldId id="259" r:id="rId10"/>
  </p:sldIdLst>
  <p:sldSz cx="9144000" cy="6858000" type="screen4x3"/>
  <p:notesSz cx="67945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006600"/>
    <a:srgbClr val="E1E1FF"/>
    <a:srgbClr val="D0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949" autoAdjust="0"/>
  </p:normalViewPr>
  <p:slideViewPr>
    <p:cSldViewPr>
      <p:cViewPr varScale="1">
        <p:scale>
          <a:sx n="76" d="100"/>
          <a:sy n="76" d="100"/>
        </p:scale>
        <p:origin x="3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50" y="1374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5776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7890" y="0"/>
            <a:ext cx="2945024" cy="495776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5E63BF8D-8170-4FC6-9DD8-E7CFFA17D283}" type="datetimeFigureOut">
              <a:rPr lang="en-GB" smtClean="0"/>
              <a:pPr/>
              <a:t>12/06/2017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641"/>
            <a:ext cx="2945024" cy="495776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7890" y="9408641"/>
            <a:ext cx="2945024" cy="495776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FAE197D8-89AF-48DA-9A24-6496AD5A21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844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5024" cy="49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039" y="4705905"/>
            <a:ext cx="4982422" cy="44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226"/>
            <a:ext cx="2945024" cy="4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10226"/>
            <a:ext cx="2945024" cy="4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fld id="{09602200-F801-4079-9874-1E9BC2D6C4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39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8A0FF-8686-44D5-ABA9-8D517A13D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83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084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514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936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7194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4591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63868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481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botto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65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68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2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6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390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156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E18FB-EC15-4D08-92F4-1BAD888C0F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52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63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350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297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30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30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48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24769-3008-4478-B8B8-D5444194C3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5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290"/>
            <a:ext cx="91440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70065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634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565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86047"/>
            <a:ext cx="7772400" cy="1362075"/>
          </a:xfrm>
        </p:spPr>
        <p:txBody>
          <a:bodyPr anchor="t"/>
          <a:lstStyle>
            <a:lvl1pPr algn="l">
              <a:defRPr sz="44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8586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971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57338"/>
            <a:ext cx="3810000" cy="4514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3810000" cy="3800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249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897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829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68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18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929063"/>
            <a:ext cx="7772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CB86CB6-5893-40F4-B490-0979688B14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9" descr="STFC_to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76" r:id="rId2"/>
    <p:sldLayoutId id="2147484577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57338"/>
            <a:ext cx="7772400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fld id="{6C6BD806-1F30-43A1-B3B0-84C83FA23A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19" descr="SCI41098_PPT_Templates_bottom_STFC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4313"/>
            <a:ext cx="9144000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78" r:id="rId1"/>
    <p:sldLayoutId id="2147484579" r:id="rId2"/>
    <p:sldLayoutId id="2147484580" r:id="rId3"/>
    <p:sldLayoutId id="2147484581" r:id="rId4"/>
    <p:sldLayoutId id="2147484582" r:id="rId5"/>
    <p:sldLayoutId id="2147484583" r:id="rId6"/>
    <p:sldLayoutId id="2147484584" r:id="rId7"/>
    <p:sldLayoutId id="2147484585" r:id="rId8"/>
    <p:sldLayoutId id="2147484586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issmallbottom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69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0" r:id="rId1"/>
    <p:sldLayoutId id="2147484591" r:id="rId2"/>
    <p:sldLayoutId id="2147484592" r:id="rId3"/>
    <p:sldLayoutId id="2147484593" r:id="rId4"/>
    <p:sldLayoutId id="2147484594" r:id="rId5"/>
    <p:sldLayoutId id="2147484595" r:id="rId6"/>
    <p:sldLayoutId id="2147484596" r:id="rId7"/>
    <p:sldLayoutId id="2147484597" r:id="rId8"/>
    <p:sldLayoutId id="2147484598" r:id="rId9"/>
    <p:sldLayoutId id="2147484599" r:id="rId10"/>
    <p:sldLayoutId id="21474846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Mantid</a:t>
            </a:r>
            <a:r>
              <a:rPr lang="en-GB" dirty="0"/>
              <a:t> Users Meeting</a:t>
            </a:r>
            <a:br>
              <a:rPr lang="en-GB" dirty="0"/>
            </a:br>
            <a:r>
              <a:rPr lang="en-GB" dirty="0"/>
              <a:t>Welcome</a:t>
            </a:r>
            <a:br>
              <a:rPr lang="en-GB" dirty="0"/>
            </a:br>
            <a:r>
              <a:rPr lang="en-GB" dirty="0"/>
              <a:t>Debbie Greenfield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818" y="968444"/>
            <a:ext cx="7548331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 bwMode="auto">
          <a:xfrm>
            <a:off x="395536" y="332656"/>
            <a:ext cx="8064896" cy="138499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xtLst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0099"/>
                </a:solidFill>
                <a:latin typeface="Times New Roman" pitchFamily="18" charset="0"/>
              </a:rPr>
              <a:t>109 contributors</a:t>
            </a:r>
          </a:p>
          <a:p>
            <a:r>
              <a:rPr lang="en-GB" sz="2800" dirty="0">
                <a:solidFill>
                  <a:srgbClr val="000099"/>
                </a:solidFill>
                <a:latin typeface="Times New Roman" pitchFamily="18" charset="0"/>
              </a:rPr>
              <a:t>Over 71,000 code commits.</a:t>
            </a:r>
          </a:p>
          <a:p>
            <a:r>
              <a:rPr lang="en-GB" sz="2800" dirty="0">
                <a:solidFill>
                  <a:srgbClr val="000099"/>
                </a:solidFill>
                <a:latin typeface="Times New Roman" pitchFamily="18" charset="0"/>
              </a:rPr>
              <a:t>Over 1.5 million lines of code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417901" y="5675585"/>
            <a:ext cx="8280920" cy="95410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xtLst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2800" dirty="0">
                <a:solidFill>
                  <a:srgbClr val="000099"/>
                </a:solidFill>
                <a:latin typeface="Times New Roman" pitchFamily="18" charset="0"/>
              </a:rPr>
              <a:t>Change - new collaborators – new challenges and opportunities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Users Workshop?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Previously ‘Scientific Steering Committee’ </a:t>
            </a:r>
          </a:p>
          <a:p>
            <a:r>
              <a:rPr lang="en-GB" dirty="0"/>
              <a:t>New format: ideally pre-meetings should enable more focussed input</a:t>
            </a:r>
          </a:p>
          <a:p>
            <a:r>
              <a:rPr lang="en-GB" dirty="0"/>
              <a:t>Please feedback after the meeting</a:t>
            </a:r>
          </a:p>
          <a:p>
            <a:r>
              <a:rPr lang="en-GB" dirty="0"/>
              <a:t>Please take the opportunity to challenge ‘requirements’ that limit sharing of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FC_PowerPoint_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12700">
              <a:solidFill>
                <a:srgbClr val="000000"/>
              </a:solidFill>
              <a:miter lim="800000"/>
              <a:headEnd type="none" w="sm" len="sm"/>
              <a:tailEnd type="none" w="sm" len="sm"/>
            </a14:hiddenLine>
          </a:ext>
        </a:extLst>
      </a:spPr>
      <a:bodyPr>
        <a:spAutoFit/>
      </a:bodyPr>
      <a:lstStyle>
        <a:defPPr algn="l">
          <a:spcBef>
            <a:spcPct val="0"/>
          </a:spcBef>
          <a:defRPr sz="2800" dirty="0">
            <a:solidFill>
              <a:srgbClr val="000099"/>
            </a:solidFill>
            <a:latin typeface="Times New Roman" pitchFamily="18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ABF215B8A3384E874FC40A3B0B2302" ma:contentTypeVersion="4" ma:contentTypeDescription="Create a new document." ma:contentTypeScope="" ma:versionID="f198c3dfa143f328b4bfb76fd905c4a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66758ad48435124b95dc0df0729e68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B947DA95-48DA-4CAF-AF58-E40439281DED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microsoft.com/sharepoint/v3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781A01B-ED19-4891-81CC-B2E1C27AE9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CD0143-C032-429C-AE93-E7FBA89D4BB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AAA4ADA-1A79-4913-AAAF-1EA0E8AC5956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STFC_PowerPoint_template</Template>
  <TotalTime>7225</TotalTime>
  <Words>63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Lucida Grande</vt:lpstr>
      <vt:lpstr>Lucida Sans</vt:lpstr>
      <vt:lpstr>Times New Roman</vt:lpstr>
      <vt:lpstr>ヒラギノ角ゴ Pro W3</vt:lpstr>
      <vt:lpstr>STFC_PowerPoint_template</vt:lpstr>
      <vt:lpstr>1_Blank Presentation</vt:lpstr>
      <vt:lpstr>ISIS Small Bottom Banner</vt:lpstr>
      <vt:lpstr>Mantid Users Meeting Welcome Debbie Greenfield</vt:lpstr>
      <vt:lpstr>PowerPoint Presentation</vt:lpstr>
      <vt:lpstr>Users Workshop?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STFC Corporate PowerPoint Presentation (5MB)</dc:title>
  <dc:subject>Science and Technology Facilities Council</dc:subject>
  <dc:creator>STFC Communications</dc:creator>
  <cp:keywords>presentation, PowerPoint, STFC, template</cp:keywords>
  <cp:lastModifiedBy>Draper, Nick (Tessella,RAL,ISIS)</cp:lastModifiedBy>
  <cp:revision>296</cp:revision>
  <cp:lastPrinted>2017-02-21T15:30:34Z</cp:lastPrinted>
  <dcterms:created xsi:type="dcterms:W3CDTF">2008-12-05T12:18:49Z</dcterms:created>
  <dcterms:modified xsi:type="dcterms:W3CDTF">2017-06-12T08:18:07Z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