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-15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SANS / NR</a:t>
            </a:r>
            <a:br>
              <a:rPr lang="en-GB" b="1" dirty="0" smtClean="0"/>
            </a:br>
            <a:r>
              <a:rPr lang="en-GB" sz="3600" dirty="0" smtClean="0"/>
              <a:t>(use </a:t>
            </a:r>
            <a:r>
              <a:rPr lang="en-GB" sz="3600" dirty="0" err="1" smtClean="0"/>
              <a:t>Mantid</a:t>
            </a:r>
            <a:r>
              <a:rPr lang="en-GB" sz="3600" dirty="0" smtClean="0"/>
              <a:t> for reduction only)</a:t>
            </a:r>
            <a:endParaRPr lang="en-GB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720869"/>
              </p:ext>
            </p:extLst>
          </p:nvPr>
        </p:nvGraphicFramePr>
        <p:xfrm>
          <a:off x="457200" y="1889760"/>
          <a:ext cx="8229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Ease of use</a:t>
                      </a:r>
                    </a:p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Primary functionality of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Mantid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Fraction of users using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Mantid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Interaction with Development Team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SANS GUIs</a:t>
                      </a:r>
                    </a:p>
                    <a:p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Download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size &amp; speed</a:t>
                      </a:r>
                    </a:p>
                    <a:p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Speed of event data reduction (but improvements in hand)</a:t>
                      </a:r>
                    </a:p>
                    <a:p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46910"/>
            <a:ext cx="990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65960"/>
            <a:ext cx="8382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02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/>
              <a:t>SANS / NR</a:t>
            </a:r>
            <a:endParaRPr lang="en-GB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295400"/>
            <a:ext cx="438703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Both</a:t>
            </a:r>
          </a:p>
          <a:p>
            <a:r>
              <a:rPr lang="en-GB" dirty="0"/>
              <a:t>Reduction </a:t>
            </a:r>
            <a:r>
              <a:rPr lang="en-GB" dirty="0" smtClean="0"/>
              <a:t>workflows &amp; auto-reduction</a:t>
            </a:r>
            <a:endParaRPr lang="en-GB" dirty="0"/>
          </a:p>
          <a:p>
            <a:r>
              <a:rPr lang="en-GB" i="1" dirty="0" smtClean="0"/>
              <a:t>(ISIS/SNS NR &amp; SNS SANS ahead </a:t>
            </a:r>
            <a:r>
              <a:rPr lang="en-GB" i="1" dirty="0"/>
              <a:t>of the curve</a:t>
            </a:r>
            <a:r>
              <a:rPr lang="en-GB" i="1" dirty="0" smtClean="0"/>
              <a:t>)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Adding structure to ‘user files’</a:t>
            </a:r>
          </a:p>
          <a:p>
            <a:endParaRPr lang="en-GB" dirty="0"/>
          </a:p>
          <a:p>
            <a:r>
              <a:rPr lang="en-GB" b="1" dirty="0"/>
              <a:t>NR</a:t>
            </a:r>
          </a:p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2D detector 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calibrations 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&amp; masking</a:t>
            </a:r>
          </a:p>
          <a:p>
            <a:r>
              <a:rPr lang="en-GB" dirty="0">
                <a:solidFill>
                  <a:srgbClr val="FF0000"/>
                </a:solidFill>
              </a:rPr>
              <a:t>2D detector processing for </a:t>
            </a:r>
            <a:r>
              <a:rPr lang="en-GB" dirty="0" smtClean="0">
                <a:solidFill>
                  <a:srgbClr val="FF0000"/>
                </a:solidFill>
              </a:rPr>
              <a:t>off-specular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Q-resolution</a:t>
            </a:r>
          </a:p>
          <a:p>
            <a:r>
              <a:rPr lang="en-GB" i="1" dirty="0" smtClean="0"/>
              <a:t>(might be able to lift from SANS)</a:t>
            </a:r>
            <a:endParaRPr lang="en-GB" i="1" dirty="0"/>
          </a:p>
          <a:p>
            <a:endParaRPr lang="en-GB" dirty="0"/>
          </a:p>
          <a:p>
            <a:r>
              <a:rPr lang="en-GB" b="1" dirty="0" smtClean="0"/>
              <a:t>SANS</a:t>
            </a:r>
            <a:endParaRPr lang="en-GB" b="1" dirty="0"/>
          </a:p>
          <a:p>
            <a:r>
              <a:rPr lang="en-GB" dirty="0" smtClean="0">
                <a:solidFill>
                  <a:srgbClr val="FF0000"/>
                </a:solidFill>
              </a:rPr>
              <a:t>Estimation </a:t>
            </a:r>
            <a:r>
              <a:rPr lang="en-GB" dirty="0">
                <a:solidFill>
                  <a:srgbClr val="FF0000"/>
                </a:solidFill>
              </a:rPr>
              <a:t>of multiple scattering</a:t>
            </a:r>
          </a:p>
          <a:p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High-angle 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transmission corrections</a:t>
            </a:r>
          </a:p>
          <a:p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Secondary detector correction procedures</a:t>
            </a:r>
          </a:p>
          <a:p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2D image advanced ‘slicing’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2D </a:t>
            </a:r>
            <a:r>
              <a:rPr lang="en-GB" dirty="0" smtClean="0">
                <a:solidFill>
                  <a:srgbClr val="FF0000"/>
                </a:solidFill>
              </a:rPr>
              <a:t>multi-plots!!!</a:t>
            </a:r>
          </a:p>
          <a:p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More features for GI-SANS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10000"/>
            <a:ext cx="3733800" cy="3056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0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108</Words>
  <Application>Microsoft Office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SANS / NR (use Mantid for reduction only)</vt:lpstr>
      <vt:lpstr>SANS / NR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Stephen (STFC,RAL,ISIS)</dc:creator>
  <cp:lastModifiedBy>King, Stephen</cp:lastModifiedBy>
  <cp:revision>9</cp:revision>
  <dcterms:created xsi:type="dcterms:W3CDTF">2006-08-16T00:00:00Z</dcterms:created>
  <dcterms:modified xsi:type="dcterms:W3CDTF">2017-06-13T14:21:59Z</dcterms:modified>
</cp:coreProperties>
</file>