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9" r:id="rId2"/>
    <p:sldId id="322" r:id="rId3"/>
    <p:sldId id="323" r:id="rId4"/>
    <p:sldId id="324" r:id="rId5"/>
    <p:sldId id="327" r:id="rId6"/>
    <p:sldId id="325" r:id="rId7"/>
    <p:sldId id="326" r:id="rId8"/>
    <p:sldId id="32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41" autoAdjust="0"/>
    <p:restoredTop sz="89450"/>
  </p:normalViewPr>
  <p:slideViewPr>
    <p:cSldViewPr>
      <p:cViewPr varScale="1">
        <p:scale>
          <a:sx n="100" d="100"/>
          <a:sy n="100" d="100"/>
        </p:scale>
        <p:origin x="2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B91E-5FF3-4FED-83F9-D2F00F7587E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57670-0C67-428D-9DA4-CA51188D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6085342" y="0"/>
            <a:ext cx="307100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0800000" algn="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4" y="65"/>
            <a:ext cx="8839114" cy="6629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8" y="179737"/>
            <a:ext cx="4160172" cy="87716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7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5" name="Picture 4" descr="HFIR_SNS-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324600"/>
            <a:ext cx="2609193" cy="336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96" y="649494"/>
            <a:ext cx="4648199" cy="46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0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77800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505200" y="6602373"/>
            <a:ext cx="21336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A61D087-AEFB-4026-92AC-94E24ECF28CF}" type="datetimeFigureOut">
              <a:rPr lang="en-US" smtClean="0"/>
              <a:t>6/12/17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5" name="Picture 4" descr="HFIR_SNS-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324600"/>
            <a:ext cx="2609193" cy="3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1367185"/>
            <a:ext cx="8642640" cy="447193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1367185"/>
            <a:ext cx="8642640" cy="447193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572" y="1363056"/>
            <a:ext cx="4198258" cy="452596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398" y="1363056"/>
            <a:ext cx="4198258" cy="452596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62314"/>
            <a:ext cx="419252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102076"/>
            <a:ext cx="41925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6828"/>
            <a:ext cx="41941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6590"/>
            <a:ext cx="4194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6085342" y="0"/>
            <a:ext cx="3071004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0800000" algn="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2" r="1904"/>
          <a:stretch/>
        </p:blipFill>
        <p:spPr>
          <a:xfrm>
            <a:off x="6085342" y="65"/>
            <a:ext cx="3071004" cy="6629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085342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01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FIR_SNS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324600"/>
            <a:ext cx="2685393" cy="346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" y="65"/>
            <a:ext cx="9143825" cy="685786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2910" y="177800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27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56"/>
          <p:cNvSpPr txBox="1">
            <a:spLocks noChangeArrowheads="1"/>
          </p:cNvSpPr>
          <p:nvPr userDrawn="1"/>
        </p:nvSpPr>
        <p:spPr>
          <a:xfrm>
            <a:off x="216123" y="6477000"/>
            <a:ext cx="3746277" cy="152400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US Department of Energy</a:t>
            </a:r>
            <a:r>
              <a:rPr lang="en-US" sz="1000" baseline="0" dirty="0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 Office of Basic Energy Sciences Review of Neutron Sciences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7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8" y="179737"/>
            <a:ext cx="4445922" cy="880369"/>
          </a:xfrm>
        </p:spPr>
        <p:txBody>
          <a:bodyPr/>
          <a:lstStyle/>
          <a:p>
            <a:r>
              <a:rPr lang="en-US" dirty="0" smtClean="0"/>
              <a:t>Technical Steering Committee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28600" y="2514600"/>
            <a:ext cx="5029200" cy="181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66" y="2666999"/>
            <a:ext cx="4588933" cy="1515197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Peter Peterson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Chair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636290" cy="1560427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Mantid</a:t>
            </a:r>
            <a:r>
              <a:rPr lang="en-US" sz="2800" dirty="0"/>
              <a:t> Technical Steering Committee is responsible for providing recommendation for the technical direction of </a:t>
            </a:r>
            <a:r>
              <a:rPr lang="en-US" sz="2800" dirty="0" err="1" smtClean="0"/>
              <a:t>Mantid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2910" y="1676400"/>
            <a:ext cx="8642640" cy="4471932"/>
          </a:xfrm>
        </p:spPr>
        <p:txBody>
          <a:bodyPr/>
          <a:lstStyle/>
          <a:p>
            <a:r>
              <a:rPr lang="en-US" sz="2400" dirty="0" smtClean="0"/>
              <a:t>To </a:t>
            </a:r>
            <a:r>
              <a:rPr lang="en-US" sz="2400" dirty="0"/>
              <a:t>come up with the best technical solutions for a given major and submitted problems.</a:t>
            </a:r>
          </a:p>
          <a:p>
            <a:r>
              <a:rPr lang="en-US" sz="2400" dirty="0"/>
              <a:t>Provides answers to technical questions posed by the Project Management Board.</a:t>
            </a:r>
          </a:p>
          <a:p>
            <a:r>
              <a:rPr lang="en-US" sz="2400" dirty="0"/>
              <a:t>Provides recommendations on infrastructure and processes.</a:t>
            </a:r>
          </a:p>
          <a:p>
            <a:r>
              <a:rPr lang="en-US" sz="2400" dirty="0"/>
              <a:t>Deals with pull requests from entities that are outside the </a:t>
            </a:r>
            <a:r>
              <a:rPr lang="en-US" sz="2400" dirty="0" err="1"/>
              <a:t>Mantid</a:t>
            </a:r>
            <a:r>
              <a:rPr lang="en-US" sz="2400" dirty="0"/>
              <a:t> partnership.</a:t>
            </a:r>
          </a:p>
          <a:p>
            <a:r>
              <a:rPr lang="en-US" sz="2400" dirty="0"/>
              <a:t>Reviews and approves all Design Documents before implementation of proposed features.</a:t>
            </a:r>
          </a:p>
          <a:p>
            <a:r>
              <a:rPr lang="en-US" sz="2400" dirty="0"/>
              <a:t>Approves changes to the 3rd Party dependencies of </a:t>
            </a:r>
            <a:r>
              <a:rPr lang="en-US" sz="2400" dirty="0" err="1"/>
              <a:t>Mantid</a:t>
            </a:r>
            <a:r>
              <a:rPr lang="en-US" sz="2400" dirty="0"/>
              <a:t>, and makes recommendations for changes / updates.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1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5-year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10" y="762000"/>
            <a:ext cx="8642640" cy="5181600"/>
          </a:xfrm>
        </p:spPr>
        <p:txBody>
          <a:bodyPr/>
          <a:lstStyle/>
          <a:p>
            <a:r>
              <a:rPr lang="en-US" sz="2400" i="1" dirty="0" smtClean="0"/>
              <a:t>Reliable </a:t>
            </a:r>
            <a:r>
              <a:rPr lang="en-US" sz="2400" i="1" dirty="0" smtClean="0"/>
              <a:t>and Stable</a:t>
            </a:r>
          </a:p>
          <a:p>
            <a:r>
              <a:rPr lang="en-US" sz="2400" dirty="0"/>
              <a:t>Separating user interface from core functionality</a:t>
            </a:r>
          </a:p>
          <a:p>
            <a:r>
              <a:rPr lang="en-US" sz="2400" dirty="0" err="1" smtClean="0"/>
              <a:t>Mantid</a:t>
            </a:r>
            <a:r>
              <a:rPr lang="en-US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 err="1" smtClean="0"/>
              <a:t>SciPy</a:t>
            </a:r>
            <a:r>
              <a:rPr lang="en-US" sz="2400" dirty="0" smtClean="0"/>
              <a:t> styled libraries</a:t>
            </a:r>
          </a:p>
          <a:p>
            <a:r>
              <a:rPr lang="en-US" sz="2400" dirty="0" smtClean="0"/>
              <a:t>User centric documentation</a:t>
            </a:r>
          </a:p>
          <a:p>
            <a:r>
              <a:rPr lang="en-US" sz="2400" dirty="0" smtClean="0"/>
              <a:t>Extensible and flexible instrument geometry and units</a:t>
            </a:r>
          </a:p>
          <a:p>
            <a:r>
              <a:rPr lang="en-US" sz="2400" dirty="0" smtClean="0"/>
              <a:t>Workspace types need to more efficiently reflect the science</a:t>
            </a:r>
          </a:p>
          <a:p>
            <a:r>
              <a:rPr lang="en-US" sz="2400" dirty="0" smtClean="0"/>
              <a:t>Experiment steering</a:t>
            </a:r>
          </a:p>
          <a:p>
            <a:r>
              <a:rPr lang="en-US" sz="2400" dirty="0" smtClean="0"/>
              <a:t>Advanced visualization</a:t>
            </a:r>
          </a:p>
          <a:p>
            <a:r>
              <a:rPr lang="en-US" sz="2400" dirty="0" err="1" smtClean="0"/>
              <a:t>Mantid</a:t>
            </a:r>
            <a:r>
              <a:rPr lang="en-US" sz="2400" dirty="0" smtClean="0"/>
              <a:t> connecting to advanced analysis and modeling</a:t>
            </a:r>
          </a:p>
          <a:p>
            <a:r>
              <a:rPr lang="en-US" sz="2400" dirty="0" smtClean="0"/>
              <a:t>Utilizing distributed and </a:t>
            </a:r>
            <a:r>
              <a:rPr lang="en-US" sz="2400" dirty="0" err="1" smtClean="0"/>
              <a:t>heterogenous</a:t>
            </a:r>
            <a:r>
              <a:rPr lang="en-US" sz="2400" dirty="0" smtClean="0"/>
              <a:t> computing environments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1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GitHub’s 2017 Open Source </a:t>
            </a:r>
            <a:r>
              <a:rPr lang="en-US" dirty="0" smtClean="0"/>
              <a:t>Survey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9" y="700648"/>
            <a:ext cx="8955471" cy="4915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5867400"/>
            <a:ext cx="366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opensourcesurvey.org</a:t>
            </a:r>
            <a:r>
              <a:rPr lang="en-US" dirty="0"/>
              <a:t>/2017/</a:t>
            </a:r>
          </a:p>
        </p:txBody>
      </p:sp>
    </p:spTree>
    <p:extLst>
      <p:ext uri="{BB962C8B-B14F-4D97-AF65-F5344CB8AC3E}">
        <p14:creationId xmlns:p14="http://schemas.microsoft.com/office/powerpoint/2010/main" val="6707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636290" cy="880369"/>
          </a:xfrm>
        </p:spPr>
        <p:txBody>
          <a:bodyPr/>
          <a:lstStyle/>
          <a:p>
            <a:r>
              <a:rPr lang="en-US" dirty="0" err="1" smtClean="0"/>
              <a:t>Mantid</a:t>
            </a:r>
            <a:r>
              <a:rPr lang="en-US" dirty="0" smtClean="0"/>
              <a:t> 4 is a step towards the 5-year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centric documentation</a:t>
            </a:r>
          </a:p>
          <a:p>
            <a:r>
              <a:rPr lang="en-US" dirty="0" err="1"/>
              <a:t>Mantid</a:t>
            </a:r>
            <a:r>
              <a:rPr lang="en-US" dirty="0"/>
              <a:t> as </a:t>
            </a:r>
            <a:r>
              <a:rPr lang="en-US" dirty="0" err="1"/>
              <a:t>SciPy</a:t>
            </a:r>
            <a:r>
              <a:rPr lang="en-US" dirty="0"/>
              <a:t> styled libraries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8400"/>
            <a:ext cx="1771650" cy="17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from Qt4 and Qwt5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Qt4 </a:t>
            </a:r>
            <a:r>
              <a:rPr lang="en-US" dirty="0" smtClean="0"/>
              <a:t>has been unsupported since December </a:t>
            </a:r>
            <a:r>
              <a:rPr lang="en-US" dirty="0" smtClean="0"/>
              <a:t>2015</a:t>
            </a:r>
          </a:p>
          <a:p>
            <a:r>
              <a:rPr lang="en-US" dirty="0"/>
              <a:t>Qwt5 requires </a:t>
            </a:r>
            <a:r>
              <a:rPr lang="en-US" dirty="0" smtClean="0"/>
              <a:t>Qt4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839117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TechnicalSteeringCommittee</a:t>
            </a:r>
            <a:r>
              <a:rPr lang="en-US" dirty="0" smtClean="0"/>
              <a:t>/reports/MantidQt5.md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python3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Python2 is end of life in 2020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will stop supporting python2 in 2019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atplotlib</a:t>
            </a:r>
            <a:r>
              <a:rPr lang="en-US" dirty="0" smtClean="0"/>
              <a:t> will stop supporting python2 in 2018</a:t>
            </a:r>
          </a:p>
          <a:p>
            <a:endParaRPr lang="en-US" dirty="0"/>
          </a:p>
          <a:p>
            <a:r>
              <a:rPr lang="en-US" dirty="0" smtClean="0"/>
              <a:t>RHEL7 is python2.7 only</a:t>
            </a:r>
          </a:p>
          <a:p>
            <a:r>
              <a:rPr lang="en-US" dirty="0" smtClean="0"/>
              <a:t>RHEL8 release date has not been announced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610" y="5826417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TechnicalSteeringCommittee</a:t>
            </a:r>
            <a:r>
              <a:rPr lang="en-US" dirty="0"/>
              <a:t>/reports/MantidPython3.md</a:t>
            </a:r>
          </a:p>
        </p:txBody>
      </p:sp>
    </p:spTree>
    <p:extLst>
      <p:ext uri="{BB962C8B-B14F-4D97-AF65-F5344CB8AC3E}">
        <p14:creationId xmlns:p14="http://schemas.microsoft.com/office/powerpoint/2010/main" val="21305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manager installs software into a user environment and allows for easy dependency management</a:t>
            </a:r>
          </a:p>
          <a:p>
            <a:r>
              <a:rPr lang="en-US" dirty="0" smtClean="0"/>
              <a:t>Currently have </a:t>
            </a:r>
            <a:r>
              <a:rPr lang="en-US" dirty="0" err="1" smtClean="0"/>
              <a:t>mantid</a:t>
            </a:r>
            <a:r>
              <a:rPr lang="en-US" dirty="0" smtClean="0"/>
              <a:t> for python2 on linux64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0" y="172997"/>
            <a:ext cx="2362200" cy="4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_HFIR-SNS">
  <a:themeElements>
    <a:clrScheme name="ORNL Corporate Color Palette FINAL">
      <a:dk1>
        <a:sysClr val="windowText" lastClr="000000"/>
      </a:dk1>
      <a:lt1>
        <a:sysClr val="window" lastClr="FFFFFF"/>
      </a:lt1>
      <a:dk2>
        <a:srgbClr val="18783D"/>
      </a:dk2>
      <a:lt2>
        <a:srgbClr val="FFFFFF"/>
      </a:lt2>
      <a:accent1>
        <a:srgbClr val="2A6EBB"/>
      </a:accent1>
      <a:accent2>
        <a:srgbClr val="69BE28"/>
      </a:accent2>
      <a:accent3>
        <a:srgbClr val="E37222"/>
      </a:accent3>
      <a:accent4>
        <a:srgbClr val="3CB6CE"/>
      </a:accent4>
      <a:accent5>
        <a:srgbClr val="983222"/>
      </a:accent5>
      <a:accent6>
        <a:srgbClr val="FECB00"/>
      </a:accent6>
      <a:hlink>
        <a:srgbClr val="2A6EBB"/>
      </a:hlink>
      <a:folHlink>
        <a:srgbClr val="207C47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pdate strategic science plan 2015" id="{FDBD9B94-9CB7-8A4D-9744-E6FC62C9A4C7}" vid="{A5F35949-5F5E-FC47-B1BA-8B4A37602A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nscd_2016</Template>
  <TotalTime>1894</TotalTime>
  <Words>250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Times New Roman</vt:lpstr>
      <vt:lpstr>Arial</vt:lpstr>
      <vt:lpstr>Powerpoint-Template_HFIR-SNS</vt:lpstr>
      <vt:lpstr>Technical Steering Committee</vt:lpstr>
      <vt:lpstr>The Mantid Technical Steering Committee is responsible for providing recommendation for the technical direction of Mantid</vt:lpstr>
      <vt:lpstr>5-year plan</vt:lpstr>
      <vt:lpstr>GitHub’s 2017 Open Source Survey</vt:lpstr>
      <vt:lpstr>Mantid 4 is a step towards the 5-year plan</vt:lpstr>
      <vt:lpstr>Move from Qt4 and Qwt5</vt:lpstr>
      <vt:lpstr>Supporting python3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ORNL Perspective</dc:title>
  <dc:creator>Microsoft Office User</dc:creator>
  <cp:lastModifiedBy>Peterson, Peter F.</cp:lastModifiedBy>
  <cp:revision>44</cp:revision>
  <dcterms:created xsi:type="dcterms:W3CDTF">2017-06-02T13:50:00Z</dcterms:created>
  <dcterms:modified xsi:type="dcterms:W3CDTF">2017-06-12T09:46:30Z</dcterms:modified>
</cp:coreProperties>
</file>