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317" r:id="rId2"/>
    <p:sldId id="479" r:id="rId3"/>
    <p:sldId id="480" r:id="rId4"/>
    <p:sldId id="481" r:id="rId5"/>
    <p:sldId id="483" r:id="rId6"/>
    <p:sldId id="485" r:id="rId7"/>
    <p:sldId id="484" r:id="rId8"/>
    <p:sldId id="48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5" autoAdjust="0"/>
    <p:restoredTop sz="94638" autoAdjust="0"/>
  </p:normalViewPr>
  <p:slideViewPr>
    <p:cSldViewPr>
      <p:cViewPr>
        <p:scale>
          <a:sx n="91" d="100"/>
          <a:sy n="91" d="100"/>
        </p:scale>
        <p:origin x="-2214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Reflectometry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032448"/>
          </a:xfrm>
        </p:spPr>
        <p:txBody>
          <a:bodyPr/>
          <a:lstStyle/>
          <a:p>
            <a:r>
              <a:rPr lang="en-GB" dirty="0" smtClean="0"/>
              <a:t>New OFFSPEC IDF is now in use in Mantid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‘vertical gap’ now used to define slits across all instruments in Reflectometry</a:t>
            </a:r>
          </a:p>
          <a:p>
            <a:endParaRPr lang="en-GB" dirty="0"/>
          </a:p>
          <a:p>
            <a:r>
              <a:rPr lang="en-GB" dirty="0" smtClean="0"/>
              <a:t>Updated due to issues running ‘CalculateResolution’ algorithm.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6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ConvertToReflectometryQ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91264" cy="2054229"/>
          </a:xfrm>
        </p:spPr>
        <p:txBody>
          <a:bodyPr/>
          <a:lstStyle/>
          <a:p>
            <a:r>
              <a:rPr lang="en-GB" dirty="0" smtClean="0"/>
              <a:t>Theta vs Lam plot was normalised by bin width</a:t>
            </a:r>
          </a:p>
          <a:p>
            <a:r>
              <a:rPr lang="en-GB" dirty="0" smtClean="0"/>
              <a:t>To regain original intensity we must undo the normalisation</a:t>
            </a:r>
          </a:p>
          <a:p>
            <a:r>
              <a:rPr lang="en-GB" dirty="0" smtClean="0"/>
              <a:t>The problem arose when calculating the </a:t>
            </a:r>
            <a:r>
              <a:rPr lang="en-GB" dirty="0" err="1" smtClean="0"/>
              <a:t>QxQz</a:t>
            </a:r>
            <a:r>
              <a:rPr lang="en-GB" dirty="0" smtClean="0"/>
              <a:t> map from this normalisation</a:t>
            </a:r>
            <a:endParaRPr lang="en-GB" dirty="0"/>
          </a:p>
        </p:txBody>
      </p:sp>
      <p:pic>
        <p:nvPicPr>
          <p:cNvPr id="3074" name="Picture 2" descr="C:\Users\UJO48515\Pictures\92364c2c-d18d-11e5-9e1f-37ccc67f0c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9179"/>
            <a:ext cx="3384376" cy="30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JO48515\Pictures\9d60e85a-d18d-11e5-811e-eb002ef363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44157"/>
            <a:ext cx="3387347" cy="30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ReflectometryReductionOne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Transmission corrections options are now applicable with both PointDetectorAnalysis and MultiDetectorAnalysis </a:t>
            </a:r>
            <a:r>
              <a:rPr lang="en-GB" dirty="0" smtClean="0"/>
              <a:t>modes</a:t>
            </a:r>
          </a:p>
          <a:p>
            <a:endParaRPr lang="en-GB" dirty="0" smtClean="0"/>
          </a:p>
          <a:p>
            <a:r>
              <a:rPr lang="en-GB" dirty="0" smtClean="0"/>
              <a:t>The Transmission corrections will be applied now if at least one Transmission Workspace has been provided.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Default value for WavelengthStep property has changed from 0.05 to 0.02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8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ISIS Reflectometry (Polref)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ICAT search no longer crashes if incorrect credentials are used.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Plotting a row that contained no run number entry will no longer cause a crash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46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ISIS Reflectometry (Polref)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40" y="980728"/>
            <a:ext cx="8229600" cy="1757114"/>
          </a:xfrm>
        </p:spPr>
        <p:txBody>
          <a:bodyPr/>
          <a:lstStyle/>
          <a:p>
            <a:r>
              <a:rPr lang="en-GB" dirty="0" smtClean="0"/>
              <a:t>Local and Global Options</a:t>
            </a:r>
          </a:p>
          <a:p>
            <a:r>
              <a:rPr lang="en-GB" dirty="0" smtClean="0"/>
              <a:t>No Auto-populate for Scale column</a:t>
            </a:r>
          </a:p>
          <a:p>
            <a:r>
              <a:rPr lang="en-GB" dirty="0" smtClean="0"/>
              <a:t>Generic Data Processor should be useful for other technique areas</a:t>
            </a:r>
            <a:endParaRPr lang="en-GB" dirty="0"/>
          </a:p>
        </p:txBody>
      </p:sp>
      <p:pic>
        <p:nvPicPr>
          <p:cNvPr id="1026" name="Picture 2" descr="C:\Users\UJO48515\Pictures\ISISReflectometryPolref_newTabl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933640" cy="346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3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ISIS Reflectometry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205287"/>
          </a:xfrm>
        </p:spPr>
        <p:txBody>
          <a:bodyPr/>
          <a:lstStyle/>
          <a:p>
            <a:r>
              <a:rPr lang="en-GB" dirty="0" smtClean="0"/>
              <a:t>Calculation of minimum and maximum Momentum Transfer has been fixed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208665" cy="351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91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Loading and Saving TBL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SaveReflTBL       SaveTBL</a:t>
            </a:r>
          </a:p>
          <a:p>
            <a:pPr marL="0" indent="0">
              <a:buNone/>
            </a:pPr>
            <a:r>
              <a:rPr lang="en-GB" dirty="0" smtClean="0"/>
              <a:t>    LoadReflTBL      LoadTBL</a:t>
            </a:r>
          </a:p>
          <a:p>
            <a:r>
              <a:rPr lang="en-GB" dirty="0" smtClean="0"/>
              <a:t>TBL format will now be used across different technique areas</a:t>
            </a:r>
          </a:p>
          <a:p>
            <a:r>
              <a:rPr lang="en-GB" dirty="0" smtClean="0"/>
              <a:t>Old TBL files will still work with algorithms</a:t>
            </a:r>
          </a:p>
          <a:p>
            <a:r>
              <a:rPr lang="en-GB" dirty="0" smtClean="0"/>
              <a:t>SaveTBL will now re-format old TBL files</a:t>
            </a:r>
          </a:p>
          <a:p>
            <a:r>
              <a:rPr lang="en-GB" dirty="0" smtClean="0"/>
              <a:t>New Format contains first line of column headings and subsequent lines contain values for columns.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Example: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771800" y="1484784"/>
            <a:ext cx="3884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771800" y="1916832"/>
            <a:ext cx="3884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483768" y="515719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Runs, Theta, Transmission, Group, Options</a:t>
            </a:r>
          </a:p>
          <a:p>
            <a:r>
              <a:rPr lang="en-GB" dirty="0" smtClean="0"/>
              <a:t>13460, 1.5, 13463,1, ,</a:t>
            </a:r>
          </a:p>
          <a:p>
            <a:r>
              <a:rPr lang="en-GB" dirty="0" smtClean="0"/>
              <a:t>13461, 2.5, 13463,2, ,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972103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3818</TotalTime>
  <Words>255</Words>
  <Application>Microsoft Office PowerPoint</Application>
  <PresentationFormat>On-screen Show (4:3)</PresentationFormat>
  <Paragraphs>41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Mantid slide template</vt:lpstr>
      <vt:lpstr>PowerPoint Presentation</vt:lpstr>
      <vt:lpstr>Instruments</vt:lpstr>
      <vt:lpstr>ConvertToReflectometryQ</vt:lpstr>
      <vt:lpstr>ReflectometryReductionOne</vt:lpstr>
      <vt:lpstr>ISIS Reflectometry (Polref) Interface</vt:lpstr>
      <vt:lpstr>ISIS Reflectometry (Polref) Interface</vt:lpstr>
      <vt:lpstr>ISIS Reflectometry Interface</vt:lpstr>
      <vt:lpstr>Loading and Saving TBL files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King, Matthew (STFC,RAL,ISIS)</cp:lastModifiedBy>
  <cp:revision>154</cp:revision>
  <dcterms:created xsi:type="dcterms:W3CDTF">2013-04-30T09:36:35Z</dcterms:created>
  <dcterms:modified xsi:type="dcterms:W3CDTF">2016-06-06T14:59:41Z</dcterms:modified>
</cp:coreProperties>
</file>