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3" r:id="rId5"/>
    <p:sldId id="264" r:id="rId6"/>
    <p:sldId id="266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8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3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8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0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3DD8-F345-471D-944A-C363B6A7895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612B-5797-47F1-8079-A3826D301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4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Discussed at the June 2017 Users Workshop</a:t>
            </a:r>
          </a:p>
          <a:p>
            <a:pPr lvl="1"/>
            <a:r>
              <a:rPr lang="en-GB" dirty="0" smtClean="0"/>
              <a:t>New workbench GUI</a:t>
            </a:r>
          </a:p>
          <a:p>
            <a:pPr lvl="1"/>
            <a:r>
              <a:rPr lang="en-GB" dirty="0" smtClean="0"/>
              <a:t>Algorithm &amp; Parameter Naming</a:t>
            </a:r>
          </a:p>
          <a:p>
            <a:pPr lvl="1"/>
            <a:r>
              <a:rPr lang="en-GB" dirty="0" smtClean="0"/>
              <a:t>Python API Changes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5184"/>
            <a:ext cx="388911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rrc79113\AppData\Local\Microsoft\Windows\Temporary Internet Files\Content.IE5\UXUNT92Y\big-ti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719460" cy="6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rc79113\AppData\Local\Microsoft\Windows\Temporary Internet Files\Content.IE5\LNFY3UH2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18" y="2636912"/>
            <a:ext cx="695920" cy="69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rrc79113\AppData\Local\Microsoft\Windows\Temporary Internet Files\Content.IE5\LNFY3UH2\S43Qy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95920" cy="69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6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3 – migration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Once Mantid &amp; Python 3 on RHEL is possible</a:t>
            </a:r>
          </a:p>
          <a:p>
            <a:pPr lvl="1"/>
            <a:r>
              <a:rPr lang="en-GB" dirty="0" smtClean="0"/>
              <a:t>Announce the plan to migrate to all users</a:t>
            </a:r>
          </a:p>
          <a:p>
            <a:pPr lvl="1"/>
            <a:r>
              <a:rPr lang="en-GB" dirty="0" smtClean="0"/>
              <a:t>Minimum warning 1 full release (about 4 months)</a:t>
            </a:r>
          </a:p>
          <a:p>
            <a:pPr lvl="2"/>
            <a:r>
              <a:rPr lang="en-GB" dirty="0" smtClean="0"/>
              <a:t>Mantid Nightly will move to Python 3 earlier</a:t>
            </a:r>
          </a:p>
          <a:p>
            <a:pPr lvl="1"/>
            <a:r>
              <a:rPr lang="en-GB" dirty="0" smtClean="0"/>
              <a:t>Provide docs and help about how to update scripts</a:t>
            </a:r>
          </a:p>
          <a:p>
            <a:pPr lvl="1"/>
            <a:r>
              <a:rPr lang="en-GB" dirty="0" smtClean="0"/>
              <a:t>What other help do you want?</a:t>
            </a:r>
          </a:p>
          <a:p>
            <a:pPr lvl="1"/>
            <a:r>
              <a:rPr lang="en-GB" dirty="0" smtClean="0"/>
              <a:t>We don’t want to leave anyone behind</a:t>
            </a:r>
          </a:p>
          <a:p>
            <a:r>
              <a:rPr lang="en-GB" dirty="0" smtClean="0"/>
              <a:t>Next full release will use Python 3</a:t>
            </a:r>
          </a:p>
          <a:p>
            <a:pPr lvl="1"/>
            <a:r>
              <a:rPr lang="en-GB" dirty="0" smtClean="0"/>
              <a:t>Double the normal beta test 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 new workbench?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Obsolete Dependencies</a:t>
            </a:r>
          </a:p>
          <a:p>
            <a:pPr lvl="1"/>
            <a:r>
              <a:rPr lang="en-US" dirty="0" smtClean="0"/>
              <a:t>Qt4 has been unsupported since December 2015</a:t>
            </a:r>
          </a:p>
          <a:p>
            <a:pPr lvl="1"/>
            <a:r>
              <a:rPr lang="en-US" dirty="0" smtClean="0"/>
              <a:t>Qwt5 requires Qt4</a:t>
            </a:r>
          </a:p>
          <a:p>
            <a:r>
              <a:rPr lang="en-GB" dirty="0" smtClean="0"/>
              <a:t>PMB discussed and agreed rewrite option</a:t>
            </a:r>
          </a:p>
          <a:p>
            <a:pPr lvl="1"/>
            <a:r>
              <a:rPr lang="en-GB" dirty="0" smtClean="0"/>
              <a:t>GUI build from the ground up for automated testing</a:t>
            </a:r>
          </a:p>
          <a:p>
            <a:pPr lvl="1"/>
            <a:r>
              <a:rPr lang="en-GB" dirty="0" smtClean="0"/>
              <a:t>Reduce the inherited and cultured technical debt in </a:t>
            </a:r>
            <a:r>
              <a:rPr lang="en-GB" dirty="0" err="1" smtClean="0"/>
              <a:t>Mantidplot</a:t>
            </a:r>
            <a:endParaRPr lang="en-GB" dirty="0" smtClean="0"/>
          </a:p>
          <a:p>
            <a:pPr lvl="1"/>
            <a:r>
              <a:rPr lang="en-GB" dirty="0" smtClean="0"/>
              <a:t>Opportunity to simplify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528" y="630932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TechnicalSteeringCommittee</a:t>
            </a:r>
            <a:r>
              <a:rPr lang="en-US" dirty="0" smtClean="0"/>
              <a:t>/reports/MantidQt5.md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migration we need </a:t>
            </a:r>
            <a:r>
              <a:rPr lang="en-GB" dirty="0" err="1" smtClean="0"/>
              <a:t>Mantidplot</a:t>
            </a:r>
            <a:r>
              <a:rPr lang="en-GB" dirty="0" smtClean="0"/>
              <a:t> and the new workbench in the same release</a:t>
            </a:r>
          </a:p>
          <a:p>
            <a:pPr lvl="1"/>
            <a:r>
              <a:rPr lang="en-GB" dirty="0" smtClean="0"/>
              <a:t>Rearranging the builds to allow this took much longer than anticipated</a:t>
            </a:r>
          </a:p>
          <a:p>
            <a:r>
              <a:rPr lang="en-GB" dirty="0" smtClean="0"/>
              <a:t>But we have a version to demo to you later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29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left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Plotting</a:t>
            </a:r>
          </a:p>
          <a:p>
            <a:pPr lvl="1"/>
            <a:r>
              <a:rPr lang="en-GB" dirty="0" smtClean="0"/>
              <a:t>3D plots</a:t>
            </a:r>
          </a:p>
          <a:p>
            <a:pPr lvl="1"/>
            <a:r>
              <a:rPr lang="en-GB" dirty="0" smtClean="0"/>
              <a:t>Slice viewer</a:t>
            </a:r>
          </a:p>
          <a:p>
            <a:pPr lvl="1"/>
            <a:r>
              <a:rPr lang="en-GB" dirty="0" smtClean="0"/>
              <a:t>VSI integration</a:t>
            </a:r>
          </a:p>
          <a:p>
            <a:pPr lvl="1"/>
            <a:r>
              <a:rPr lang="en-GB" dirty="0" smtClean="0"/>
              <a:t>Instrument view</a:t>
            </a:r>
          </a:p>
          <a:p>
            <a:r>
              <a:rPr lang="en-GB" dirty="0" smtClean="0"/>
              <a:t>Table and workspace matrix views</a:t>
            </a:r>
          </a:p>
          <a:p>
            <a:r>
              <a:rPr lang="en-GB" dirty="0" smtClean="0"/>
              <a:t>Technique specific Interfaces</a:t>
            </a:r>
          </a:p>
          <a:p>
            <a:r>
              <a:rPr lang="en-GB" dirty="0" smtClean="0"/>
              <a:t>Fitting</a:t>
            </a:r>
          </a:p>
          <a:p>
            <a:r>
              <a:rPr lang="en-GB" dirty="0" smtClean="0"/>
              <a:t>Sample </a:t>
            </a:r>
          </a:p>
          <a:p>
            <a:pPr lvl="1"/>
            <a:r>
              <a:rPr lang="en-GB" dirty="0" smtClean="0"/>
              <a:t>Logs</a:t>
            </a:r>
          </a:p>
          <a:p>
            <a:pPr lvl="1"/>
            <a:r>
              <a:rPr lang="en-GB" dirty="0" smtClean="0"/>
              <a:t>Materials</a:t>
            </a:r>
          </a:p>
          <a:p>
            <a:r>
              <a:rPr lang="en-GB" dirty="0" smtClean="0"/>
              <a:t>Workspace History display</a:t>
            </a:r>
          </a:p>
          <a:p>
            <a:r>
              <a:rPr lang="en-GB" dirty="0" smtClean="0"/>
              <a:t>Project saving</a:t>
            </a:r>
          </a:p>
          <a:p>
            <a:r>
              <a:rPr lang="en-GB" dirty="0" smtClean="0"/>
              <a:t>Not compatible with </a:t>
            </a:r>
            <a:r>
              <a:rPr lang="en-GB" dirty="0" err="1" smtClean="0"/>
              <a:t>mantidplot</a:t>
            </a:r>
            <a:endParaRPr lang="en-GB" dirty="0" smtClean="0"/>
          </a:p>
          <a:p>
            <a:r>
              <a:rPr lang="en-GB" dirty="0" smtClean="0"/>
              <a:t>Information </a:t>
            </a:r>
            <a:r>
              <a:rPr lang="en-GB" dirty="0" err="1" smtClean="0"/>
              <a:t>catalog</a:t>
            </a:r>
            <a:r>
              <a:rPr lang="en-GB" dirty="0" smtClean="0"/>
              <a:t> -  ICAT at ISIS</a:t>
            </a:r>
          </a:p>
          <a:p>
            <a:r>
              <a:rPr lang="en-GB" dirty="0" smtClean="0"/>
              <a:t>Linking to other programs</a:t>
            </a:r>
          </a:p>
          <a:p>
            <a:pPr lvl="1"/>
            <a:r>
              <a:rPr lang="en-GB" dirty="0" err="1" smtClean="0"/>
              <a:t>SASView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Packaging and installers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6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4 – migration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Release 4.0 (July 2018?)</a:t>
            </a:r>
          </a:p>
          <a:p>
            <a:pPr lvl="1"/>
            <a:r>
              <a:rPr lang="en-GB" dirty="0" smtClean="0"/>
              <a:t>Both </a:t>
            </a:r>
            <a:r>
              <a:rPr lang="en-GB" dirty="0" err="1" smtClean="0"/>
              <a:t>Mantidplot</a:t>
            </a:r>
            <a:r>
              <a:rPr lang="en-GB" dirty="0" smtClean="0"/>
              <a:t> and workbench available</a:t>
            </a:r>
          </a:p>
          <a:p>
            <a:pPr lvl="2"/>
            <a:r>
              <a:rPr lang="en-GB" dirty="0" smtClean="0"/>
              <a:t>Workbench unlikely to be feature complete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Release 4.1 or later</a:t>
            </a:r>
          </a:p>
          <a:p>
            <a:pPr lvl="1"/>
            <a:r>
              <a:rPr lang="en-GB" dirty="0" smtClean="0"/>
              <a:t>Deprecate </a:t>
            </a:r>
            <a:r>
              <a:rPr lang="en-GB" dirty="0" err="1" smtClean="0"/>
              <a:t>Mantidplot</a:t>
            </a:r>
            <a:r>
              <a:rPr lang="en-GB" dirty="0" smtClean="0"/>
              <a:t> once all techniques could move to the workbench</a:t>
            </a:r>
          </a:p>
          <a:p>
            <a:pPr lvl="2"/>
            <a:r>
              <a:rPr lang="en-GB" dirty="0" smtClean="0"/>
              <a:t>Still functional, but with a warning message on </a:t>
            </a:r>
            <a:r>
              <a:rPr lang="en-GB" dirty="0" err="1" smtClean="0"/>
              <a:t>startup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Release 4.2 or later</a:t>
            </a:r>
          </a:p>
          <a:p>
            <a:pPr lvl="1"/>
            <a:r>
              <a:rPr lang="en-GB" dirty="0" smtClean="0"/>
              <a:t>Only containing the new workbench</a:t>
            </a:r>
          </a:p>
        </p:txBody>
      </p:sp>
    </p:spTree>
    <p:extLst>
      <p:ext uri="{BB962C8B-B14F-4D97-AF65-F5344CB8AC3E}">
        <p14:creationId xmlns:p14="http://schemas.microsoft.com/office/powerpoint/2010/main" val="41333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does that mean for development?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majority is being resourced by the core team</a:t>
            </a:r>
          </a:p>
          <a:p>
            <a:r>
              <a:rPr lang="en-GB" dirty="0" smtClean="0"/>
              <a:t>Each technique interface will be migrated (2-4w)</a:t>
            </a:r>
          </a:p>
          <a:p>
            <a:r>
              <a:rPr lang="en-GB" dirty="0" smtClean="0"/>
              <a:t>New developments in the GUI will be implemented only in the workbench:</a:t>
            </a:r>
          </a:p>
          <a:p>
            <a:pPr lvl="1"/>
            <a:r>
              <a:rPr lang="en-GB" dirty="0" smtClean="0"/>
              <a:t>e.g. Saving styles for graphs would only be in the workbench</a:t>
            </a:r>
          </a:p>
        </p:txBody>
      </p:sp>
    </p:spTree>
    <p:extLst>
      <p:ext uri="{BB962C8B-B14F-4D97-AF65-F5344CB8AC3E}">
        <p14:creationId xmlns:p14="http://schemas.microsoft.com/office/powerpoint/2010/main" val="178048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 name?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Workbench is the working title</a:t>
            </a:r>
          </a:p>
          <a:p>
            <a:r>
              <a:rPr lang="en-GB" dirty="0" err="1" smtClean="0"/>
              <a:t>Mantidplot</a:t>
            </a:r>
            <a:r>
              <a:rPr lang="en-GB" dirty="0" smtClean="0"/>
              <a:t> 2 or 4</a:t>
            </a:r>
          </a:p>
          <a:p>
            <a:pPr lvl="1"/>
            <a:r>
              <a:rPr lang="en-GB" dirty="0" smtClean="0"/>
              <a:t>Very similar / confusing during changeover</a:t>
            </a:r>
          </a:p>
          <a:p>
            <a:r>
              <a:rPr lang="en-GB" dirty="0" smtClean="0"/>
              <a:t>Any other suggestions?</a:t>
            </a:r>
          </a:p>
          <a:p>
            <a:r>
              <a:rPr lang="en-GB" dirty="0" smtClean="0"/>
              <a:t>Something to think over in the breakout rooms.</a:t>
            </a:r>
          </a:p>
        </p:txBody>
      </p:sp>
    </p:spTree>
    <p:extLst>
      <p:ext uri="{BB962C8B-B14F-4D97-AF65-F5344CB8AC3E}">
        <p14:creationId xmlns:p14="http://schemas.microsoft.com/office/powerpoint/2010/main" val="48816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Python2 is end of life in 2020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will stop supporting python2 in 2019</a:t>
            </a:r>
          </a:p>
          <a:p>
            <a:r>
              <a:rPr lang="en-US" dirty="0" smtClean="0"/>
              <a:t>But …</a:t>
            </a:r>
          </a:p>
          <a:p>
            <a:pPr lvl="1"/>
            <a:r>
              <a:rPr lang="en-US" dirty="0" smtClean="0"/>
              <a:t>RHEL7 is python2.7 only</a:t>
            </a:r>
          </a:p>
          <a:p>
            <a:pPr lvl="1"/>
            <a:r>
              <a:rPr lang="en-US" dirty="0" smtClean="0"/>
              <a:t>RHEL8 release date has not been announced</a:t>
            </a:r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6237312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TechnicalSteeringCommittee</a:t>
            </a:r>
            <a:r>
              <a:rPr lang="en-US" dirty="0"/>
              <a:t>/reports/MantidPython3.md</a:t>
            </a:r>
          </a:p>
        </p:txBody>
      </p:sp>
    </p:spTree>
    <p:extLst>
      <p:ext uri="{BB962C8B-B14F-4D97-AF65-F5344CB8AC3E}">
        <p14:creationId xmlns:p14="http://schemas.microsoft.com/office/powerpoint/2010/main" val="110595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date planned to move to Python 3</a:t>
            </a:r>
          </a:p>
          <a:p>
            <a:pPr lvl="1"/>
            <a:r>
              <a:rPr lang="en-GB" dirty="0" smtClean="0"/>
              <a:t>But it will happen once we can</a:t>
            </a:r>
          </a:p>
          <a:p>
            <a:r>
              <a:rPr lang="en-GB" dirty="0" smtClean="0"/>
              <a:t>We have:</a:t>
            </a:r>
          </a:p>
          <a:p>
            <a:pPr lvl="1"/>
            <a:r>
              <a:rPr lang="en-GB" dirty="0" smtClean="0"/>
              <a:t>Changed all of the python within Mantid, usage examples and training course to be python 2/3 compatible</a:t>
            </a:r>
          </a:p>
          <a:p>
            <a:pPr lvl="1"/>
            <a:r>
              <a:rPr lang="en-GB" dirty="0" smtClean="0"/>
              <a:t>A build server runs a Python 3 build and runs tests to ensure we do not introduce new problems</a:t>
            </a:r>
          </a:p>
          <a:p>
            <a:r>
              <a:rPr lang="en-GB" dirty="0" smtClean="0"/>
              <a:t>But we understand you have your own 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53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464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Mantid 4.0</vt:lpstr>
      <vt:lpstr>Why a new workbench?</vt:lpstr>
      <vt:lpstr>Where are we?</vt:lpstr>
      <vt:lpstr>What is left to do?</vt:lpstr>
      <vt:lpstr>Mantid 4 – migration plan</vt:lpstr>
      <vt:lpstr>What does that mean for development?</vt:lpstr>
      <vt:lpstr>What’s in a name?</vt:lpstr>
      <vt:lpstr>Python 3</vt:lpstr>
      <vt:lpstr>Python 3</vt:lpstr>
      <vt:lpstr>Python 3 – migration plan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Draper</dc:creator>
  <cp:lastModifiedBy>Nicholas Draper</cp:lastModifiedBy>
  <cp:revision>10</cp:revision>
  <dcterms:created xsi:type="dcterms:W3CDTF">2018-01-26T09:27:58Z</dcterms:created>
  <dcterms:modified xsi:type="dcterms:W3CDTF">2018-01-26T12:06:18Z</dcterms:modified>
</cp:coreProperties>
</file>