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sldIdLst>
    <p:sldId id="256" r:id="rId6"/>
  </p:sldIdLst>
  <p:sldSz cx="30238700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2D55"/>
    <a:srgbClr val="001B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0" autoAdjust="0"/>
    <p:restoredTop sz="90929" autoAdjust="0"/>
  </p:normalViewPr>
  <p:slideViewPr>
    <p:cSldViewPr>
      <p:cViewPr varScale="1">
        <p:scale>
          <a:sx n="20" d="100"/>
          <a:sy n="20" d="100"/>
        </p:scale>
        <p:origin x="-3858" y="-228"/>
      </p:cViewPr>
      <p:guideLst>
        <p:guide orient="horz" pos="13488"/>
        <p:guide pos="9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EEA29-059E-4B09-91F1-A1380597B9F9}" type="doc">
      <dgm:prSet loTypeId="urn:microsoft.com/office/officeart/2005/8/layout/cycle2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D5E69EA0-0DCC-4D0E-B315-0A7F886A769A}">
      <dgm:prSet phldrT="[Text]"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Backlog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0B79A33C-23E3-40AB-B082-F4C56D1BF656}" type="parTrans" cxnId="{956BDCDB-835D-4D4A-8AB8-25132E2A4591}">
      <dgm:prSet/>
      <dgm:spPr/>
      <dgm:t>
        <a:bodyPr/>
        <a:lstStyle/>
        <a:p>
          <a:endParaRPr lang="en-GB"/>
        </a:p>
      </dgm:t>
    </dgm:pt>
    <dgm:pt modelId="{372316D1-A334-4249-8DCE-FF62CBD99E24}" type="sibTrans" cxnId="{956BDCDB-835D-4D4A-8AB8-25132E2A4591}">
      <dgm:prSet/>
      <dgm:spPr/>
      <dgm:t>
        <a:bodyPr/>
        <a:lstStyle/>
        <a:p>
          <a:endParaRPr lang="en-GB"/>
        </a:p>
      </dgm:t>
    </dgm:pt>
    <dgm:pt modelId="{DBB972B3-741A-4E1B-96FD-CAC77325A1D3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Development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C0E5A1BC-C0AC-4439-B61F-70BDEEA99D00}" type="parTrans" cxnId="{1D740B67-F600-495B-8497-BF6CB2206A94}">
      <dgm:prSet/>
      <dgm:spPr/>
      <dgm:t>
        <a:bodyPr/>
        <a:lstStyle/>
        <a:p>
          <a:endParaRPr lang="en-GB"/>
        </a:p>
      </dgm:t>
    </dgm:pt>
    <dgm:pt modelId="{7EE2B287-F6C3-4CA6-979F-45F96D930F2D}" type="sibTrans" cxnId="{1D740B67-F600-495B-8497-BF6CB2206A94}">
      <dgm:prSet/>
      <dgm:spPr/>
      <dgm:t>
        <a:bodyPr/>
        <a:lstStyle/>
        <a:p>
          <a:endParaRPr lang="en-GB"/>
        </a:p>
      </dgm:t>
    </dgm:pt>
    <dgm:pt modelId="{FC33881C-AB04-419C-A38C-EF842608E22F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Testing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3C32C2F3-DBC4-4B19-9D04-680C80008E52}" type="parTrans" cxnId="{E0CE9AB8-9D1D-4A08-AE63-0D57C5F67FAE}">
      <dgm:prSet/>
      <dgm:spPr/>
      <dgm:t>
        <a:bodyPr/>
        <a:lstStyle/>
        <a:p>
          <a:endParaRPr lang="en-GB"/>
        </a:p>
      </dgm:t>
    </dgm:pt>
    <dgm:pt modelId="{1D636E3A-1595-43F0-BB6E-628AEBDA444B}" type="sibTrans" cxnId="{E0CE9AB8-9D1D-4A08-AE63-0D57C5F67FAE}">
      <dgm:prSet/>
      <dgm:spPr/>
      <dgm:t>
        <a:bodyPr/>
        <a:lstStyle/>
        <a:p>
          <a:endParaRPr lang="en-GB"/>
        </a:p>
      </dgm:t>
    </dgm:pt>
    <dgm:pt modelId="{2461F11F-6E23-47B4-B14A-1A18DB9FC87B}">
      <dgm:prSet phldrT="[Text]"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Release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4CA39FEE-0858-4A6E-B2B5-9F5DF9F18959}" type="parTrans" cxnId="{4C5BA67C-FCBE-4263-BBE8-D08BB66C6066}">
      <dgm:prSet/>
      <dgm:spPr/>
      <dgm:t>
        <a:bodyPr/>
        <a:lstStyle/>
        <a:p>
          <a:endParaRPr lang="en-GB"/>
        </a:p>
      </dgm:t>
    </dgm:pt>
    <dgm:pt modelId="{ACA0C823-383F-42D4-BC5D-995971385581}" type="sibTrans" cxnId="{4C5BA67C-FCBE-4263-BBE8-D08BB66C6066}">
      <dgm:prSet/>
      <dgm:spPr/>
      <dgm:t>
        <a:bodyPr/>
        <a:lstStyle/>
        <a:p>
          <a:endParaRPr lang="en-GB"/>
        </a:p>
      </dgm:t>
    </dgm:pt>
    <dgm:pt modelId="{B053869F-D1BE-4730-883C-66D4312B3F78}">
      <dgm:prSet phldrT="[Text]"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End User and Scientist Requests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396B9BF7-C44B-4F7F-850F-B88F37866D19}" type="sibTrans" cxnId="{2C2B1706-DF94-4701-A7B2-BDCBC458A458}">
      <dgm:prSet/>
      <dgm:spPr/>
      <dgm:t>
        <a:bodyPr/>
        <a:lstStyle/>
        <a:p>
          <a:endParaRPr lang="en-GB"/>
        </a:p>
      </dgm:t>
    </dgm:pt>
    <dgm:pt modelId="{B617D00B-93A4-4455-9AE7-BAAAB6A4D900}" type="parTrans" cxnId="{2C2B1706-DF94-4701-A7B2-BDCBC458A458}">
      <dgm:prSet/>
      <dgm:spPr/>
      <dgm:t>
        <a:bodyPr/>
        <a:lstStyle/>
        <a:p>
          <a:endParaRPr lang="en-GB"/>
        </a:p>
      </dgm:t>
    </dgm:pt>
    <dgm:pt modelId="{3B2C2241-7C86-453E-8F1F-CA1662D38DB1}">
      <dgm:prSet phldrT="[Text]"/>
      <dgm:spPr/>
      <dgm:t>
        <a:bodyPr/>
        <a:lstStyle/>
        <a:p>
          <a:r>
            <a:rPr lang="en-GB" smtClean="0">
              <a:latin typeface="Arial" pitchFamily="34" charset="0"/>
              <a:cs typeface="Arial" pitchFamily="34" charset="0"/>
            </a:rPr>
            <a:t>Scientific Steering Comittee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C6E1E17C-D3BE-46BA-B980-33E9D9F6B74B}" type="parTrans" cxnId="{D06F268F-F4DD-4BA8-94BA-E411CFE0B20B}">
      <dgm:prSet/>
      <dgm:spPr/>
    </dgm:pt>
    <dgm:pt modelId="{AAE5DE5B-3FC8-488C-956F-7AE4DA8C0AD7}" type="sibTrans" cxnId="{D06F268F-F4DD-4BA8-94BA-E411CFE0B20B}">
      <dgm:prSet/>
      <dgm:spPr/>
      <dgm:t>
        <a:bodyPr/>
        <a:lstStyle/>
        <a:p>
          <a:endParaRPr lang="en-GB"/>
        </a:p>
      </dgm:t>
    </dgm:pt>
    <dgm:pt modelId="{D864C33E-DC5D-4AEC-BE9B-DF3A6A7CDF4C}" type="pres">
      <dgm:prSet presAssocID="{463EEA29-059E-4B09-91F1-A1380597B9F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EBE6E04-7AF9-46B8-A55A-73EA2DC9BBC5}" type="pres">
      <dgm:prSet presAssocID="{D5E69EA0-0DCC-4D0E-B315-0A7F886A769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452620-38C4-4501-82F9-4022AC0E4B4C}" type="pres">
      <dgm:prSet presAssocID="{372316D1-A334-4249-8DCE-FF62CBD99E24}" presName="sibTrans" presStyleLbl="sibTrans2D1" presStyleIdx="0" presStyleCnt="6"/>
      <dgm:spPr/>
      <dgm:t>
        <a:bodyPr/>
        <a:lstStyle/>
        <a:p>
          <a:endParaRPr lang="en-GB"/>
        </a:p>
      </dgm:t>
    </dgm:pt>
    <dgm:pt modelId="{0BCFB90D-FBE1-4823-B7E0-46FD5928419F}" type="pres">
      <dgm:prSet presAssocID="{372316D1-A334-4249-8DCE-FF62CBD99E2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80CB9744-BB7E-47C0-A2A5-88DE5563FCEE}" type="pres">
      <dgm:prSet presAssocID="{DBB972B3-741A-4E1B-96FD-CAC77325A1D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A7E2D5-BA32-4E9D-AEED-770CF91256DA}" type="pres">
      <dgm:prSet presAssocID="{7EE2B287-F6C3-4CA6-979F-45F96D930F2D}" presName="sibTrans" presStyleLbl="sibTrans2D1" presStyleIdx="1" presStyleCnt="6"/>
      <dgm:spPr/>
      <dgm:t>
        <a:bodyPr/>
        <a:lstStyle/>
        <a:p>
          <a:endParaRPr lang="en-GB"/>
        </a:p>
      </dgm:t>
    </dgm:pt>
    <dgm:pt modelId="{93D643A8-70A7-4B1C-8A9C-BE15A476959F}" type="pres">
      <dgm:prSet presAssocID="{7EE2B287-F6C3-4CA6-979F-45F96D930F2D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80FC8EA6-7391-4BB7-96BC-83C1CDCB48FA}" type="pres">
      <dgm:prSet presAssocID="{FC33881C-AB04-419C-A38C-EF842608E22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67CA1C-FC83-4435-B177-7451340D2FEA}" type="pres">
      <dgm:prSet presAssocID="{1D636E3A-1595-43F0-BB6E-628AEBDA444B}" presName="sibTrans" presStyleLbl="sibTrans2D1" presStyleIdx="2" presStyleCnt="6"/>
      <dgm:spPr/>
      <dgm:t>
        <a:bodyPr/>
        <a:lstStyle/>
        <a:p>
          <a:endParaRPr lang="en-GB"/>
        </a:p>
      </dgm:t>
    </dgm:pt>
    <dgm:pt modelId="{CC4501B5-FFC4-4990-A422-D85D97975743}" type="pres">
      <dgm:prSet presAssocID="{1D636E3A-1595-43F0-BB6E-628AEBDA444B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EFED21A7-5C62-45DD-8F96-4C475D8C5AF8}" type="pres">
      <dgm:prSet presAssocID="{2461F11F-6E23-47B4-B14A-1A18DB9FC87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494823-C132-4422-AE98-FDC44F1EBD0A}" type="pres">
      <dgm:prSet presAssocID="{ACA0C823-383F-42D4-BC5D-995971385581}" presName="sibTrans" presStyleLbl="sibTrans2D1" presStyleIdx="3" presStyleCnt="6"/>
      <dgm:spPr/>
      <dgm:t>
        <a:bodyPr/>
        <a:lstStyle/>
        <a:p>
          <a:endParaRPr lang="en-GB"/>
        </a:p>
      </dgm:t>
    </dgm:pt>
    <dgm:pt modelId="{0B32D647-6F3B-4491-988B-46D1E312C5DE}" type="pres">
      <dgm:prSet presAssocID="{ACA0C823-383F-42D4-BC5D-995971385581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B6765481-32DE-4599-8F1A-882165B278B5}" type="pres">
      <dgm:prSet presAssocID="{B053869F-D1BE-4730-883C-66D4312B3F7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8283CA-8FE5-48F2-96F9-0D1988BCA6DD}" type="pres">
      <dgm:prSet presAssocID="{396B9BF7-C44B-4F7F-850F-B88F37866D19}" presName="sibTrans" presStyleLbl="sibTrans2D1" presStyleIdx="4" presStyleCnt="6"/>
      <dgm:spPr/>
      <dgm:t>
        <a:bodyPr/>
        <a:lstStyle/>
        <a:p>
          <a:endParaRPr lang="en-GB"/>
        </a:p>
      </dgm:t>
    </dgm:pt>
    <dgm:pt modelId="{E2ECAD97-06EF-4F89-B919-81A0F9882B67}" type="pres">
      <dgm:prSet presAssocID="{396B9BF7-C44B-4F7F-850F-B88F37866D19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FB6B9EC7-0C95-42C2-B93E-89B3789A56DB}" type="pres">
      <dgm:prSet presAssocID="{3B2C2241-7C86-453E-8F1F-CA1662D38DB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072942-3480-4FEE-9402-AD8AB9B4A079}" type="pres">
      <dgm:prSet presAssocID="{AAE5DE5B-3FC8-488C-956F-7AE4DA8C0AD7}" presName="sibTrans" presStyleLbl="sibTrans2D1" presStyleIdx="5" presStyleCnt="6"/>
      <dgm:spPr/>
      <dgm:t>
        <a:bodyPr/>
        <a:lstStyle/>
        <a:p>
          <a:endParaRPr lang="en-GB"/>
        </a:p>
      </dgm:t>
    </dgm:pt>
    <dgm:pt modelId="{CA640984-C6BF-433D-AB2D-0FC3D8E0D266}" type="pres">
      <dgm:prSet presAssocID="{AAE5DE5B-3FC8-488C-956F-7AE4DA8C0AD7}" presName="connectorText" presStyleLbl="sibTrans2D1" presStyleIdx="5" presStyleCnt="6"/>
      <dgm:spPr/>
      <dgm:t>
        <a:bodyPr/>
        <a:lstStyle/>
        <a:p>
          <a:endParaRPr lang="en-GB"/>
        </a:p>
      </dgm:t>
    </dgm:pt>
  </dgm:ptLst>
  <dgm:cxnLst>
    <dgm:cxn modelId="{6226EB71-93C1-4956-B18D-6BE3FA80564A}" type="presOf" srcId="{DBB972B3-741A-4E1B-96FD-CAC77325A1D3}" destId="{80CB9744-BB7E-47C0-A2A5-88DE5563FCEE}" srcOrd="0" destOrd="0" presId="urn:microsoft.com/office/officeart/2005/8/layout/cycle2"/>
    <dgm:cxn modelId="{EBCAFDA1-AF3E-4506-85E1-F1A67D6010EB}" type="presOf" srcId="{2461F11F-6E23-47B4-B14A-1A18DB9FC87B}" destId="{EFED21A7-5C62-45DD-8F96-4C475D8C5AF8}" srcOrd="0" destOrd="0" presId="urn:microsoft.com/office/officeart/2005/8/layout/cycle2"/>
    <dgm:cxn modelId="{B680576B-3907-4432-A42B-662386FADF94}" type="presOf" srcId="{ACA0C823-383F-42D4-BC5D-995971385581}" destId="{0B32D647-6F3B-4491-988B-46D1E312C5DE}" srcOrd="1" destOrd="0" presId="urn:microsoft.com/office/officeart/2005/8/layout/cycle2"/>
    <dgm:cxn modelId="{956BDCDB-835D-4D4A-8AB8-25132E2A4591}" srcId="{463EEA29-059E-4B09-91F1-A1380597B9F9}" destId="{D5E69EA0-0DCC-4D0E-B315-0A7F886A769A}" srcOrd="0" destOrd="0" parTransId="{0B79A33C-23E3-40AB-B082-F4C56D1BF656}" sibTransId="{372316D1-A334-4249-8DCE-FF62CBD99E24}"/>
    <dgm:cxn modelId="{4C5BA67C-FCBE-4263-BBE8-D08BB66C6066}" srcId="{463EEA29-059E-4B09-91F1-A1380597B9F9}" destId="{2461F11F-6E23-47B4-B14A-1A18DB9FC87B}" srcOrd="3" destOrd="0" parTransId="{4CA39FEE-0858-4A6E-B2B5-9F5DF9F18959}" sibTransId="{ACA0C823-383F-42D4-BC5D-995971385581}"/>
    <dgm:cxn modelId="{3342250A-7B06-419D-BC6A-E64EE71FA7AB}" type="presOf" srcId="{1D636E3A-1595-43F0-BB6E-628AEBDA444B}" destId="{F567CA1C-FC83-4435-B177-7451340D2FEA}" srcOrd="0" destOrd="0" presId="urn:microsoft.com/office/officeart/2005/8/layout/cycle2"/>
    <dgm:cxn modelId="{E70C7B23-0F09-4209-8A63-BE1491271D52}" type="presOf" srcId="{396B9BF7-C44B-4F7F-850F-B88F37866D19}" destId="{2C8283CA-8FE5-48F2-96F9-0D1988BCA6DD}" srcOrd="0" destOrd="0" presId="urn:microsoft.com/office/officeart/2005/8/layout/cycle2"/>
    <dgm:cxn modelId="{258CA0DC-86AC-4902-8380-9D5043DC7EAB}" type="presOf" srcId="{1D636E3A-1595-43F0-BB6E-628AEBDA444B}" destId="{CC4501B5-FFC4-4990-A422-D85D97975743}" srcOrd="1" destOrd="0" presId="urn:microsoft.com/office/officeart/2005/8/layout/cycle2"/>
    <dgm:cxn modelId="{B3F1617B-D492-47C8-B7F3-15F1D174377A}" type="presOf" srcId="{396B9BF7-C44B-4F7F-850F-B88F37866D19}" destId="{E2ECAD97-06EF-4F89-B919-81A0F9882B67}" srcOrd="1" destOrd="0" presId="urn:microsoft.com/office/officeart/2005/8/layout/cycle2"/>
    <dgm:cxn modelId="{971DD9C5-FEB1-4D74-A041-5E67AF41159F}" type="presOf" srcId="{AAE5DE5B-3FC8-488C-956F-7AE4DA8C0AD7}" destId="{44072942-3480-4FEE-9402-AD8AB9B4A079}" srcOrd="0" destOrd="0" presId="urn:microsoft.com/office/officeart/2005/8/layout/cycle2"/>
    <dgm:cxn modelId="{1D740B67-F600-495B-8497-BF6CB2206A94}" srcId="{463EEA29-059E-4B09-91F1-A1380597B9F9}" destId="{DBB972B3-741A-4E1B-96FD-CAC77325A1D3}" srcOrd="1" destOrd="0" parTransId="{C0E5A1BC-C0AC-4439-B61F-70BDEEA99D00}" sibTransId="{7EE2B287-F6C3-4CA6-979F-45F96D930F2D}"/>
    <dgm:cxn modelId="{3C268B65-E9A4-440B-916A-850C7C32E69B}" type="presOf" srcId="{7EE2B287-F6C3-4CA6-979F-45F96D930F2D}" destId="{93D643A8-70A7-4B1C-8A9C-BE15A476959F}" srcOrd="1" destOrd="0" presId="urn:microsoft.com/office/officeart/2005/8/layout/cycle2"/>
    <dgm:cxn modelId="{513B6040-7144-4C1B-A10B-ABC0056833DC}" type="presOf" srcId="{7EE2B287-F6C3-4CA6-979F-45F96D930F2D}" destId="{DFA7E2D5-BA32-4E9D-AEED-770CF91256DA}" srcOrd="0" destOrd="0" presId="urn:microsoft.com/office/officeart/2005/8/layout/cycle2"/>
    <dgm:cxn modelId="{EE68D97E-093F-464B-8C90-902C26710B9D}" type="presOf" srcId="{3B2C2241-7C86-453E-8F1F-CA1662D38DB1}" destId="{FB6B9EC7-0C95-42C2-B93E-89B3789A56DB}" srcOrd="0" destOrd="0" presId="urn:microsoft.com/office/officeart/2005/8/layout/cycle2"/>
    <dgm:cxn modelId="{63DEFA68-666F-467B-9CEF-A0C95B2588A7}" type="presOf" srcId="{D5E69EA0-0DCC-4D0E-B315-0A7F886A769A}" destId="{AEBE6E04-7AF9-46B8-A55A-73EA2DC9BBC5}" srcOrd="0" destOrd="0" presId="urn:microsoft.com/office/officeart/2005/8/layout/cycle2"/>
    <dgm:cxn modelId="{D06F268F-F4DD-4BA8-94BA-E411CFE0B20B}" srcId="{463EEA29-059E-4B09-91F1-A1380597B9F9}" destId="{3B2C2241-7C86-453E-8F1F-CA1662D38DB1}" srcOrd="5" destOrd="0" parTransId="{C6E1E17C-D3BE-46BA-B980-33E9D9F6B74B}" sibTransId="{AAE5DE5B-3FC8-488C-956F-7AE4DA8C0AD7}"/>
    <dgm:cxn modelId="{86D27730-8D81-4AEA-B63E-51D40B8B037C}" type="presOf" srcId="{FC33881C-AB04-419C-A38C-EF842608E22F}" destId="{80FC8EA6-7391-4BB7-96BC-83C1CDCB48FA}" srcOrd="0" destOrd="0" presId="urn:microsoft.com/office/officeart/2005/8/layout/cycle2"/>
    <dgm:cxn modelId="{2A653768-F53C-4B9A-92D4-BD4C10377353}" type="presOf" srcId="{AAE5DE5B-3FC8-488C-956F-7AE4DA8C0AD7}" destId="{CA640984-C6BF-433D-AB2D-0FC3D8E0D266}" srcOrd="1" destOrd="0" presId="urn:microsoft.com/office/officeart/2005/8/layout/cycle2"/>
    <dgm:cxn modelId="{6050E186-C912-4CBC-89B6-1DA25EAFAC25}" type="presOf" srcId="{B053869F-D1BE-4730-883C-66D4312B3F78}" destId="{B6765481-32DE-4599-8F1A-882165B278B5}" srcOrd="0" destOrd="0" presId="urn:microsoft.com/office/officeart/2005/8/layout/cycle2"/>
    <dgm:cxn modelId="{41AEABAF-C59A-4397-B82B-B9EF16083520}" type="presOf" srcId="{372316D1-A334-4249-8DCE-FF62CBD99E24}" destId="{0BCFB90D-FBE1-4823-B7E0-46FD5928419F}" srcOrd="1" destOrd="0" presId="urn:microsoft.com/office/officeart/2005/8/layout/cycle2"/>
    <dgm:cxn modelId="{AB434E42-94BB-4BC0-A8B6-12BBBCA5B3DA}" type="presOf" srcId="{372316D1-A334-4249-8DCE-FF62CBD99E24}" destId="{B6452620-38C4-4501-82F9-4022AC0E4B4C}" srcOrd="0" destOrd="0" presId="urn:microsoft.com/office/officeart/2005/8/layout/cycle2"/>
    <dgm:cxn modelId="{2C2B1706-DF94-4701-A7B2-BDCBC458A458}" srcId="{463EEA29-059E-4B09-91F1-A1380597B9F9}" destId="{B053869F-D1BE-4730-883C-66D4312B3F78}" srcOrd="4" destOrd="0" parTransId="{B617D00B-93A4-4455-9AE7-BAAAB6A4D900}" sibTransId="{396B9BF7-C44B-4F7F-850F-B88F37866D19}"/>
    <dgm:cxn modelId="{35C107C1-592A-40F3-9AA8-E4D4F8A3EE0C}" type="presOf" srcId="{463EEA29-059E-4B09-91F1-A1380597B9F9}" destId="{D864C33E-DC5D-4AEC-BE9B-DF3A6A7CDF4C}" srcOrd="0" destOrd="0" presId="urn:microsoft.com/office/officeart/2005/8/layout/cycle2"/>
    <dgm:cxn modelId="{3884E225-0AF9-44A8-9F44-4240D5FE7B97}" type="presOf" srcId="{ACA0C823-383F-42D4-BC5D-995971385581}" destId="{B5494823-C132-4422-AE98-FDC44F1EBD0A}" srcOrd="0" destOrd="0" presId="urn:microsoft.com/office/officeart/2005/8/layout/cycle2"/>
    <dgm:cxn modelId="{E0CE9AB8-9D1D-4A08-AE63-0D57C5F67FAE}" srcId="{463EEA29-059E-4B09-91F1-A1380597B9F9}" destId="{FC33881C-AB04-419C-A38C-EF842608E22F}" srcOrd="2" destOrd="0" parTransId="{3C32C2F3-DBC4-4B19-9D04-680C80008E52}" sibTransId="{1D636E3A-1595-43F0-BB6E-628AEBDA444B}"/>
    <dgm:cxn modelId="{FDCA6761-21FF-4D2C-BCAD-1B369E2195F2}" type="presParOf" srcId="{D864C33E-DC5D-4AEC-BE9B-DF3A6A7CDF4C}" destId="{AEBE6E04-7AF9-46B8-A55A-73EA2DC9BBC5}" srcOrd="0" destOrd="0" presId="urn:microsoft.com/office/officeart/2005/8/layout/cycle2"/>
    <dgm:cxn modelId="{CD019AC9-25D6-4CF9-B494-C12AF1319EF3}" type="presParOf" srcId="{D864C33E-DC5D-4AEC-BE9B-DF3A6A7CDF4C}" destId="{B6452620-38C4-4501-82F9-4022AC0E4B4C}" srcOrd="1" destOrd="0" presId="urn:microsoft.com/office/officeart/2005/8/layout/cycle2"/>
    <dgm:cxn modelId="{1F5C898E-808F-4BBE-A82A-909C5452467C}" type="presParOf" srcId="{B6452620-38C4-4501-82F9-4022AC0E4B4C}" destId="{0BCFB90D-FBE1-4823-B7E0-46FD5928419F}" srcOrd="0" destOrd="0" presId="urn:microsoft.com/office/officeart/2005/8/layout/cycle2"/>
    <dgm:cxn modelId="{E6C0F1AB-4EB4-48FC-B89D-C0A42F0F7D5F}" type="presParOf" srcId="{D864C33E-DC5D-4AEC-BE9B-DF3A6A7CDF4C}" destId="{80CB9744-BB7E-47C0-A2A5-88DE5563FCEE}" srcOrd="2" destOrd="0" presId="urn:microsoft.com/office/officeart/2005/8/layout/cycle2"/>
    <dgm:cxn modelId="{CEAA0F51-AB73-43CC-94EB-A45D57A0A420}" type="presParOf" srcId="{D864C33E-DC5D-4AEC-BE9B-DF3A6A7CDF4C}" destId="{DFA7E2D5-BA32-4E9D-AEED-770CF91256DA}" srcOrd="3" destOrd="0" presId="urn:microsoft.com/office/officeart/2005/8/layout/cycle2"/>
    <dgm:cxn modelId="{120DC48C-0F64-4581-B554-0BCAB24F3EED}" type="presParOf" srcId="{DFA7E2D5-BA32-4E9D-AEED-770CF91256DA}" destId="{93D643A8-70A7-4B1C-8A9C-BE15A476959F}" srcOrd="0" destOrd="0" presId="urn:microsoft.com/office/officeart/2005/8/layout/cycle2"/>
    <dgm:cxn modelId="{4CE1DC05-DC10-471B-865D-8BC09B59FF93}" type="presParOf" srcId="{D864C33E-DC5D-4AEC-BE9B-DF3A6A7CDF4C}" destId="{80FC8EA6-7391-4BB7-96BC-83C1CDCB48FA}" srcOrd="4" destOrd="0" presId="urn:microsoft.com/office/officeart/2005/8/layout/cycle2"/>
    <dgm:cxn modelId="{4CCA2DD5-703D-4766-9F55-E354BB6C259A}" type="presParOf" srcId="{D864C33E-DC5D-4AEC-BE9B-DF3A6A7CDF4C}" destId="{F567CA1C-FC83-4435-B177-7451340D2FEA}" srcOrd="5" destOrd="0" presId="urn:microsoft.com/office/officeart/2005/8/layout/cycle2"/>
    <dgm:cxn modelId="{231AEFB6-8ABF-46A1-964C-19AE0E83D7E3}" type="presParOf" srcId="{F567CA1C-FC83-4435-B177-7451340D2FEA}" destId="{CC4501B5-FFC4-4990-A422-D85D97975743}" srcOrd="0" destOrd="0" presId="urn:microsoft.com/office/officeart/2005/8/layout/cycle2"/>
    <dgm:cxn modelId="{04626485-87A9-42B3-B274-F260F3AA2742}" type="presParOf" srcId="{D864C33E-DC5D-4AEC-BE9B-DF3A6A7CDF4C}" destId="{EFED21A7-5C62-45DD-8F96-4C475D8C5AF8}" srcOrd="6" destOrd="0" presId="urn:microsoft.com/office/officeart/2005/8/layout/cycle2"/>
    <dgm:cxn modelId="{326DC722-FCDE-454E-B5ED-E6C15D67DBAF}" type="presParOf" srcId="{D864C33E-DC5D-4AEC-BE9B-DF3A6A7CDF4C}" destId="{B5494823-C132-4422-AE98-FDC44F1EBD0A}" srcOrd="7" destOrd="0" presId="urn:microsoft.com/office/officeart/2005/8/layout/cycle2"/>
    <dgm:cxn modelId="{6F53FA24-C39F-4BB6-BA00-FB384DBD8CF9}" type="presParOf" srcId="{B5494823-C132-4422-AE98-FDC44F1EBD0A}" destId="{0B32D647-6F3B-4491-988B-46D1E312C5DE}" srcOrd="0" destOrd="0" presId="urn:microsoft.com/office/officeart/2005/8/layout/cycle2"/>
    <dgm:cxn modelId="{4C49A1B8-19FB-4D8A-8AB5-071CD34A4987}" type="presParOf" srcId="{D864C33E-DC5D-4AEC-BE9B-DF3A6A7CDF4C}" destId="{B6765481-32DE-4599-8F1A-882165B278B5}" srcOrd="8" destOrd="0" presId="urn:microsoft.com/office/officeart/2005/8/layout/cycle2"/>
    <dgm:cxn modelId="{B4EF6357-008D-458E-A760-FEDE3DD96307}" type="presParOf" srcId="{D864C33E-DC5D-4AEC-BE9B-DF3A6A7CDF4C}" destId="{2C8283CA-8FE5-48F2-96F9-0D1988BCA6DD}" srcOrd="9" destOrd="0" presId="urn:microsoft.com/office/officeart/2005/8/layout/cycle2"/>
    <dgm:cxn modelId="{78EB6C71-2B30-4034-BF21-122956AE8982}" type="presParOf" srcId="{2C8283CA-8FE5-48F2-96F9-0D1988BCA6DD}" destId="{E2ECAD97-06EF-4F89-B919-81A0F9882B67}" srcOrd="0" destOrd="0" presId="urn:microsoft.com/office/officeart/2005/8/layout/cycle2"/>
    <dgm:cxn modelId="{D78539FB-8A1C-499E-8CB5-19979BD53826}" type="presParOf" srcId="{D864C33E-DC5D-4AEC-BE9B-DF3A6A7CDF4C}" destId="{FB6B9EC7-0C95-42C2-B93E-89B3789A56DB}" srcOrd="10" destOrd="0" presId="urn:microsoft.com/office/officeart/2005/8/layout/cycle2"/>
    <dgm:cxn modelId="{3585160E-6E5F-4C52-B82D-0D8C9CF24A47}" type="presParOf" srcId="{D864C33E-DC5D-4AEC-BE9B-DF3A6A7CDF4C}" destId="{44072942-3480-4FEE-9402-AD8AB9B4A079}" srcOrd="11" destOrd="0" presId="urn:microsoft.com/office/officeart/2005/8/layout/cycle2"/>
    <dgm:cxn modelId="{57682B9B-5996-44E1-9A33-E4C0E95C834D}" type="presParOf" srcId="{44072942-3480-4FEE-9402-AD8AB9B4A079}" destId="{CA640984-C6BF-433D-AB2D-0FC3D8E0D2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990D85-BF06-4EA2-9F60-E1F5FB69B284}" type="doc">
      <dgm:prSet loTypeId="urn:microsoft.com/office/officeart/2005/8/layout/radial2" loCatId="relationship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9718995C-EE12-4660-A263-256828FE0283}">
      <dgm:prSet phldrT="[Text]"/>
      <dgm:spPr/>
      <dgm:t>
        <a:bodyPr/>
        <a:lstStyle/>
        <a:p>
          <a:r>
            <a:rPr lang="en-GB" dirty="0" smtClean="0"/>
            <a:t>RHEL6 </a:t>
          </a:r>
        </a:p>
        <a:p>
          <a:r>
            <a:rPr lang="en-GB" dirty="0" smtClean="0"/>
            <a:t>Slave</a:t>
          </a:r>
          <a:endParaRPr lang="en-GB" dirty="0"/>
        </a:p>
      </dgm:t>
    </dgm:pt>
    <dgm:pt modelId="{64867E98-0E49-4520-99BC-30634715AFCD}" type="parTrans" cxnId="{F3FFE06A-122D-4DE1-BEBE-264EDDBE1160}">
      <dgm:prSet/>
      <dgm:spPr/>
      <dgm:t>
        <a:bodyPr/>
        <a:lstStyle/>
        <a:p>
          <a:endParaRPr lang="en-GB"/>
        </a:p>
      </dgm:t>
    </dgm:pt>
    <dgm:pt modelId="{978401EF-EC58-43A0-B28C-ED0783A24423}" type="sibTrans" cxnId="{F3FFE06A-122D-4DE1-BEBE-264EDDBE1160}">
      <dgm:prSet/>
      <dgm:spPr/>
      <dgm:t>
        <a:bodyPr/>
        <a:lstStyle/>
        <a:p>
          <a:endParaRPr lang="en-GB"/>
        </a:p>
      </dgm:t>
    </dgm:pt>
    <dgm:pt modelId="{542B92E1-909B-4E6F-A87D-F3E4AA6609EF}">
      <dgm:prSet phldrT="[Text]"/>
      <dgm:spPr/>
      <dgm:t>
        <a:bodyPr/>
        <a:lstStyle/>
        <a:p>
          <a:r>
            <a:rPr lang="en-GB" dirty="0" smtClean="0"/>
            <a:t>Incremental Job</a:t>
          </a:r>
          <a:endParaRPr lang="en-GB" dirty="0"/>
        </a:p>
      </dgm:t>
    </dgm:pt>
    <dgm:pt modelId="{98C256D6-2094-45AB-B897-69FE1BD49819}" type="parTrans" cxnId="{F3022D19-C7E3-4D47-95D4-DBBD19FA29D4}">
      <dgm:prSet/>
      <dgm:spPr/>
      <dgm:t>
        <a:bodyPr/>
        <a:lstStyle/>
        <a:p>
          <a:endParaRPr lang="en-GB"/>
        </a:p>
      </dgm:t>
    </dgm:pt>
    <dgm:pt modelId="{5B42E1B6-8CAF-42F4-84A8-8EAD713D7BD7}" type="sibTrans" cxnId="{F3022D19-C7E3-4D47-95D4-DBBD19FA29D4}">
      <dgm:prSet/>
      <dgm:spPr/>
      <dgm:t>
        <a:bodyPr/>
        <a:lstStyle/>
        <a:p>
          <a:endParaRPr lang="en-GB"/>
        </a:p>
      </dgm:t>
    </dgm:pt>
    <dgm:pt modelId="{8F566422-0B56-49D1-8C5E-A64C6EADC94A}">
      <dgm:prSet phldrT="[Text]"/>
      <dgm:spPr/>
      <dgm:t>
        <a:bodyPr/>
        <a:lstStyle/>
        <a:p>
          <a:r>
            <a:rPr lang="en-GB" dirty="0" smtClean="0"/>
            <a:t>Clean Job (queued)</a:t>
          </a:r>
          <a:endParaRPr lang="en-GB" dirty="0"/>
        </a:p>
      </dgm:t>
    </dgm:pt>
    <dgm:pt modelId="{BB06A69C-820B-4782-A0B1-7730AC429FE9}" type="parTrans" cxnId="{DFA92669-8CFF-419F-B704-1E9E23A860A7}">
      <dgm:prSet/>
      <dgm:spPr/>
      <dgm:t>
        <a:bodyPr/>
        <a:lstStyle/>
        <a:p>
          <a:endParaRPr lang="en-GB"/>
        </a:p>
      </dgm:t>
    </dgm:pt>
    <dgm:pt modelId="{DB090518-CA3E-4BE6-A38F-106213260955}" type="sibTrans" cxnId="{DFA92669-8CFF-419F-B704-1E9E23A860A7}">
      <dgm:prSet/>
      <dgm:spPr/>
      <dgm:t>
        <a:bodyPr/>
        <a:lstStyle/>
        <a:p>
          <a:endParaRPr lang="en-GB"/>
        </a:p>
      </dgm:t>
    </dgm:pt>
    <dgm:pt modelId="{ACC50FC6-7030-41C6-B46B-C92BB0B23ED2}">
      <dgm:prSet phldrT="[Text]"/>
      <dgm:spPr/>
      <dgm:t>
        <a:bodyPr/>
        <a:lstStyle/>
        <a:p>
          <a:r>
            <a:rPr lang="en-GB" dirty="0" smtClean="0"/>
            <a:t>Windows 7 Slave</a:t>
          </a:r>
        </a:p>
        <a:p>
          <a:endParaRPr lang="en-GB" dirty="0"/>
        </a:p>
      </dgm:t>
    </dgm:pt>
    <dgm:pt modelId="{6AD11D59-04DA-40FB-A110-7E7B2E11475E}" type="parTrans" cxnId="{96C131DC-1F5A-46CD-9DBF-82D3EC03814C}">
      <dgm:prSet/>
      <dgm:spPr/>
      <dgm:t>
        <a:bodyPr/>
        <a:lstStyle/>
        <a:p>
          <a:endParaRPr lang="en-GB"/>
        </a:p>
      </dgm:t>
    </dgm:pt>
    <dgm:pt modelId="{A11FF837-24A0-44A6-A7EE-7D90D4B90DBF}" type="sibTrans" cxnId="{96C131DC-1F5A-46CD-9DBF-82D3EC03814C}">
      <dgm:prSet/>
      <dgm:spPr/>
      <dgm:t>
        <a:bodyPr/>
        <a:lstStyle/>
        <a:p>
          <a:endParaRPr lang="en-GB"/>
        </a:p>
      </dgm:t>
    </dgm:pt>
    <dgm:pt modelId="{C7E23AF7-4DB2-47A4-9740-3957E8BA9624}">
      <dgm:prSet phldrT="[Text]"/>
      <dgm:spPr/>
      <dgm:t>
        <a:bodyPr/>
        <a:lstStyle/>
        <a:p>
          <a:r>
            <a:rPr lang="en-GB" dirty="0" smtClean="0"/>
            <a:t>Clean (feature branch) Job</a:t>
          </a:r>
          <a:endParaRPr lang="en-GB" dirty="0"/>
        </a:p>
      </dgm:t>
    </dgm:pt>
    <dgm:pt modelId="{17020724-3401-44CF-9855-1E7D7F209558}" type="parTrans" cxnId="{EEBD29B9-CC42-48E2-89E5-C730DE3A09A7}">
      <dgm:prSet/>
      <dgm:spPr/>
      <dgm:t>
        <a:bodyPr/>
        <a:lstStyle/>
        <a:p>
          <a:endParaRPr lang="en-GB"/>
        </a:p>
      </dgm:t>
    </dgm:pt>
    <dgm:pt modelId="{921EA350-E27E-45C2-A068-2381FB009DA5}" type="sibTrans" cxnId="{EEBD29B9-CC42-48E2-89E5-C730DE3A09A7}">
      <dgm:prSet/>
      <dgm:spPr/>
      <dgm:t>
        <a:bodyPr/>
        <a:lstStyle/>
        <a:p>
          <a:endParaRPr lang="en-GB"/>
        </a:p>
      </dgm:t>
    </dgm:pt>
    <dgm:pt modelId="{85C090C1-022A-4756-8CF4-80AF227D155F}">
      <dgm:prSet phldrT="[Text]"/>
      <dgm:spPr/>
      <dgm:t>
        <a:bodyPr/>
        <a:lstStyle/>
        <a:p>
          <a:r>
            <a:rPr lang="en-GB" dirty="0" err="1" smtClean="0"/>
            <a:t>Ubuntu</a:t>
          </a:r>
          <a:r>
            <a:rPr lang="en-GB" dirty="0" smtClean="0"/>
            <a:t> Slave</a:t>
          </a:r>
          <a:endParaRPr lang="en-GB" dirty="0"/>
        </a:p>
      </dgm:t>
    </dgm:pt>
    <dgm:pt modelId="{EB3F7CBF-6AF3-4548-A84E-57CBE9FD71AE}" type="parTrans" cxnId="{E69AFB49-91BC-4F2A-8F9F-429D742B7D2C}">
      <dgm:prSet/>
      <dgm:spPr/>
      <dgm:t>
        <a:bodyPr/>
        <a:lstStyle/>
        <a:p>
          <a:endParaRPr lang="en-GB"/>
        </a:p>
      </dgm:t>
    </dgm:pt>
    <dgm:pt modelId="{E94BA2D3-3498-490E-8398-92FFC88CDDD3}" type="sibTrans" cxnId="{E69AFB49-91BC-4F2A-8F9F-429D742B7D2C}">
      <dgm:prSet/>
      <dgm:spPr/>
      <dgm:t>
        <a:bodyPr/>
        <a:lstStyle/>
        <a:p>
          <a:endParaRPr lang="en-GB"/>
        </a:p>
      </dgm:t>
    </dgm:pt>
    <dgm:pt modelId="{6726BAD5-A5E6-47B1-9C52-F294E0B1097B}">
      <dgm:prSet phldrT="[Text]"/>
      <dgm:spPr/>
      <dgm:t>
        <a:bodyPr/>
        <a:lstStyle/>
        <a:p>
          <a:r>
            <a:rPr lang="en-GB" dirty="0" smtClean="0"/>
            <a:t>Performance Test Job</a:t>
          </a:r>
          <a:endParaRPr lang="en-GB" dirty="0"/>
        </a:p>
      </dgm:t>
    </dgm:pt>
    <dgm:pt modelId="{AD08D689-EB9E-4C53-A4FF-B28F6F5FDC74}" type="parTrans" cxnId="{2EAE06B3-E76D-4F98-9574-E66F636F2E67}">
      <dgm:prSet/>
      <dgm:spPr/>
      <dgm:t>
        <a:bodyPr/>
        <a:lstStyle/>
        <a:p>
          <a:endParaRPr lang="en-GB"/>
        </a:p>
      </dgm:t>
    </dgm:pt>
    <dgm:pt modelId="{5C09F649-B65F-4957-B8D2-ACF6A9686254}" type="sibTrans" cxnId="{2EAE06B3-E76D-4F98-9574-E66F636F2E67}">
      <dgm:prSet/>
      <dgm:spPr/>
      <dgm:t>
        <a:bodyPr/>
        <a:lstStyle/>
        <a:p>
          <a:endParaRPr lang="en-GB"/>
        </a:p>
      </dgm:t>
    </dgm:pt>
    <dgm:pt modelId="{ED6F155E-3785-4A71-B853-339F83E7D0E6}">
      <dgm:prSet phldrT="[Text]"/>
      <dgm:spPr/>
      <dgm:t>
        <a:bodyPr/>
        <a:lstStyle/>
        <a:p>
          <a:r>
            <a:rPr lang="en-GB" smtClean="0"/>
            <a:t>CppCheck </a:t>
          </a:r>
          <a:r>
            <a:rPr lang="en-GB" dirty="0" smtClean="0"/>
            <a:t>Job</a:t>
          </a:r>
          <a:endParaRPr lang="en-GB" dirty="0"/>
        </a:p>
      </dgm:t>
    </dgm:pt>
    <dgm:pt modelId="{282FCAAF-DC9F-4E19-A7ED-21F6F8886A62}" type="parTrans" cxnId="{2F0077ED-806A-4A48-92FF-0BA241425076}">
      <dgm:prSet/>
      <dgm:spPr/>
      <dgm:t>
        <a:bodyPr/>
        <a:lstStyle/>
        <a:p>
          <a:endParaRPr lang="en-GB"/>
        </a:p>
      </dgm:t>
    </dgm:pt>
    <dgm:pt modelId="{F1235FCA-B8EE-4044-B656-8813F3099317}" type="sibTrans" cxnId="{2F0077ED-806A-4A48-92FF-0BA241425076}">
      <dgm:prSet/>
      <dgm:spPr/>
      <dgm:t>
        <a:bodyPr/>
        <a:lstStyle/>
        <a:p>
          <a:endParaRPr lang="en-GB"/>
        </a:p>
      </dgm:t>
    </dgm:pt>
    <dgm:pt modelId="{F7D11EF9-1018-433A-B929-948AAFCC39C6}" type="pres">
      <dgm:prSet presAssocID="{F8990D85-BF06-4EA2-9F60-E1F5FB69B28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5225CC1-1C41-495B-82FA-33A1AD17D339}" type="pres">
      <dgm:prSet presAssocID="{F8990D85-BF06-4EA2-9F60-E1F5FB69B284}" presName="cycle" presStyleCnt="0"/>
      <dgm:spPr/>
    </dgm:pt>
    <dgm:pt modelId="{C9D0AE76-6717-4C4F-8B21-4BC3CD3CC68B}" type="pres">
      <dgm:prSet presAssocID="{F8990D85-BF06-4EA2-9F60-E1F5FB69B284}" presName="centerShape" presStyleCnt="0"/>
      <dgm:spPr/>
    </dgm:pt>
    <dgm:pt modelId="{E67EB678-14B4-44FE-B788-5F7C84F2B9EB}" type="pres">
      <dgm:prSet presAssocID="{F8990D85-BF06-4EA2-9F60-E1F5FB69B284}" presName="connSite" presStyleLbl="node1" presStyleIdx="0" presStyleCnt="4"/>
      <dgm:spPr/>
    </dgm:pt>
    <dgm:pt modelId="{480FA653-FC59-4CC6-AD6B-88EFBEF3D6B1}" type="pres">
      <dgm:prSet presAssocID="{F8990D85-BF06-4EA2-9F60-E1F5FB69B284}" presName="visible" presStyleLbl="node1" presStyleIdx="0" presStyleCnt="4" custScaleX="71125" custScaleY="8100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F8AA12B-E1BA-40D2-A352-F50328A12118}" type="pres">
      <dgm:prSet presAssocID="{64867E98-0E49-4520-99BC-30634715AFCD}" presName="Name25" presStyleLbl="parChTrans1D1" presStyleIdx="0" presStyleCnt="3"/>
      <dgm:spPr/>
      <dgm:t>
        <a:bodyPr/>
        <a:lstStyle/>
        <a:p>
          <a:endParaRPr lang="en-GB"/>
        </a:p>
      </dgm:t>
    </dgm:pt>
    <dgm:pt modelId="{1CFDEB13-D4C5-49B0-9A80-95F432EC44AF}" type="pres">
      <dgm:prSet presAssocID="{9718995C-EE12-4660-A263-256828FE0283}" presName="node" presStyleCnt="0"/>
      <dgm:spPr/>
    </dgm:pt>
    <dgm:pt modelId="{7CD57EE0-DBB1-42EE-B734-3A249BA3B461}" type="pres">
      <dgm:prSet presAssocID="{9718995C-EE12-4660-A263-256828FE0283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3763E3-7B38-48D8-9EE4-AC7E8664E0D8}" type="pres">
      <dgm:prSet presAssocID="{9718995C-EE12-4660-A263-256828FE0283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0987D1-79F0-4F98-BF04-A3ECAFE35217}" type="pres">
      <dgm:prSet presAssocID="{6AD11D59-04DA-40FB-A110-7E7B2E11475E}" presName="Name25" presStyleLbl="parChTrans1D1" presStyleIdx="1" presStyleCnt="3"/>
      <dgm:spPr/>
      <dgm:t>
        <a:bodyPr/>
        <a:lstStyle/>
        <a:p>
          <a:endParaRPr lang="en-GB"/>
        </a:p>
      </dgm:t>
    </dgm:pt>
    <dgm:pt modelId="{88FB37C8-19D4-4B82-A796-FF9D1653EF37}" type="pres">
      <dgm:prSet presAssocID="{ACC50FC6-7030-41C6-B46B-C92BB0B23ED2}" presName="node" presStyleCnt="0"/>
      <dgm:spPr/>
    </dgm:pt>
    <dgm:pt modelId="{34E16865-416C-4B3E-A0F0-B23FD338CF0F}" type="pres">
      <dgm:prSet presAssocID="{ACC50FC6-7030-41C6-B46B-C92BB0B23ED2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A09B7C-9DB3-44CD-A2C2-9D740ADA80BE}" type="pres">
      <dgm:prSet presAssocID="{ACC50FC6-7030-41C6-B46B-C92BB0B23ED2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F5EABF-DA0C-44BF-B420-E1B7E11BF69F}" type="pres">
      <dgm:prSet presAssocID="{EB3F7CBF-6AF3-4548-A84E-57CBE9FD71AE}" presName="Name25" presStyleLbl="parChTrans1D1" presStyleIdx="2" presStyleCnt="3"/>
      <dgm:spPr/>
      <dgm:t>
        <a:bodyPr/>
        <a:lstStyle/>
        <a:p>
          <a:endParaRPr lang="en-GB"/>
        </a:p>
      </dgm:t>
    </dgm:pt>
    <dgm:pt modelId="{7B3FC549-B404-4E9B-8989-8F61F77BA5C4}" type="pres">
      <dgm:prSet presAssocID="{85C090C1-022A-4756-8CF4-80AF227D155F}" presName="node" presStyleCnt="0"/>
      <dgm:spPr/>
    </dgm:pt>
    <dgm:pt modelId="{C2EE49FF-D9D3-4A35-ABC9-BD17EC65C4F1}" type="pres">
      <dgm:prSet presAssocID="{85C090C1-022A-4756-8CF4-80AF227D155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5EC015-157D-4B48-B696-46C687FD307E}" type="pres">
      <dgm:prSet presAssocID="{85C090C1-022A-4756-8CF4-80AF227D155F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3C0A05-848D-4DD2-B2B4-4C9C93B9ECAE}" type="presOf" srcId="{6AD11D59-04DA-40FB-A110-7E7B2E11475E}" destId="{B50987D1-79F0-4F98-BF04-A3ECAFE35217}" srcOrd="0" destOrd="0" presId="urn:microsoft.com/office/officeart/2005/8/layout/radial2"/>
    <dgm:cxn modelId="{F3FFE06A-122D-4DE1-BEBE-264EDDBE1160}" srcId="{F8990D85-BF06-4EA2-9F60-E1F5FB69B284}" destId="{9718995C-EE12-4660-A263-256828FE0283}" srcOrd="0" destOrd="0" parTransId="{64867E98-0E49-4520-99BC-30634715AFCD}" sibTransId="{978401EF-EC58-43A0-B28C-ED0783A24423}"/>
    <dgm:cxn modelId="{D3609AF5-3A0B-4958-8439-551D072BF575}" type="presOf" srcId="{ACC50FC6-7030-41C6-B46B-C92BB0B23ED2}" destId="{34E16865-416C-4B3E-A0F0-B23FD338CF0F}" srcOrd="0" destOrd="0" presId="urn:microsoft.com/office/officeart/2005/8/layout/radial2"/>
    <dgm:cxn modelId="{DFA92669-8CFF-419F-B704-1E9E23A860A7}" srcId="{9718995C-EE12-4660-A263-256828FE0283}" destId="{8F566422-0B56-49D1-8C5E-A64C6EADC94A}" srcOrd="1" destOrd="0" parTransId="{BB06A69C-820B-4782-A0B1-7730AC429FE9}" sibTransId="{DB090518-CA3E-4BE6-A38F-106213260955}"/>
    <dgm:cxn modelId="{D460DF21-4754-4E42-AC68-CD44507E22BE}" type="presOf" srcId="{8F566422-0B56-49D1-8C5E-A64C6EADC94A}" destId="{AE3763E3-7B38-48D8-9EE4-AC7E8664E0D8}" srcOrd="0" destOrd="1" presId="urn:microsoft.com/office/officeart/2005/8/layout/radial2"/>
    <dgm:cxn modelId="{5BB2591E-64D9-4B8B-BD2F-0FDEA911B729}" type="presOf" srcId="{ED6F155E-3785-4A71-B853-339F83E7D0E6}" destId="{4C5EC015-157D-4B48-B696-46C687FD307E}" srcOrd="0" destOrd="1" presId="urn:microsoft.com/office/officeart/2005/8/layout/radial2"/>
    <dgm:cxn modelId="{2F0077ED-806A-4A48-92FF-0BA241425076}" srcId="{85C090C1-022A-4756-8CF4-80AF227D155F}" destId="{ED6F155E-3785-4A71-B853-339F83E7D0E6}" srcOrd="1" destOrd="0" parTransId="{282FCAAF-DC9F-4E19-A7ED-21F6F8886A62}" sibTransId="{F1235FCA-B8EE-4044-B656-8813F3099317}"/>
    <dgm:cxn modelId="{2EAE06B3-E76D-4F98-9574-E66F636F2E67}" srcId="{85C090C1-022A-4756-8CF4-80AF227D155F}" destId="{6726BAD5-A5E6-47B1-9C52-F294E0B1097B}" srcOrd="0" destOrd="0" parTransId="{AD08D689-EB9E-4C53-A4FF-B28F6F5FDC74}" sibTransId="{5C09F649-B65F-4957-B8D2-ACF6A9686254}"/>
    <dgm:cxn modelId="{B752F887-939E-4FBD-B4FE-531629331691}" type="presOf" srcId="{F8990D85-BF06-4EA2-9F60-E1F5FB69B284}" destId="{F7D11EF9-1018-433A-B929-948AAFCC39C6}" srcOrd="0" destOrd="0" presId="urn:microsoft.com/office/officeart/2005/8/layout/radial2"/>
    <dgm:cxn modelId="{F3022D19-C7E3-4D47-95D4-DBBD19FA29D4}" srcId="{9718995C-EE12-4660-A263-256828FE0283}" destId="{542B92E1-909B-4E6F-A87D-F3E4AA6609EF}" srcOrd="0" destOrd="0" parTransId="{98C256D6-2094-45AB-B897-69FE1BD49819}" sibTransId="{5B42E1B6-8CAF-42F4-84A8-8EAD713D7BD7}"/>
    <dgm:cxn modelId="{EEBD29B9-CC42-48E2-89E5-C730DE3A09A7}" srcId="{ACC50FC6-7030-41C6-B46B-C92BB0B23ED2}" destId="{C7E23AF7-4DB2-47A4-9740-3957E8BA9624}" srcOrd="0" destOrd="0" parTransId="{17020724-3401-44CF-9855-1E7D7F209558}" sibTransId="{921EA350-E27E-45C2-A068-2381FB009DA5}"/>
    <dgm:cxn modelId="{F377A2C4-640E-4EC5-B52F-BFC950C78C53}" type="presOf" srcId="{6726BAD5-A5E6-47B1-9C52-F294E0B1097B}" destId="{4C5EC015-157D-4B48-B696-46C687FD307E}" srcOrd="0" destOrd="0" presId="urn:microsoft.com/office/officeart/2005/8/layout/radial2"/>
    <dgm:cxn modelId="{E69AFB49-91BC-4F2A-8F9F-429D742B7D2C}" srcId="{F8990D85-BF06-4EA2-9F60-E1F5FB69B284}" destId="{85C090C1-022A-4756-8CF4-80AF227D155F}" srcOrd="2" destOrd="0" parTransId="{EB3F7CBF-6AF3-4548-A84E-57CBE9FD71AE}" sibTransId="{E94BA2D3-3498-490E-8398-92FFC88CDDD3}"/>
    <dgm:cxn modelId="{0D0538E4-FDD3-4FB5-ABDC-6D6CA975BF65}" type="presOf" srcId="{64867E98-0E49-4520-99BC-30634715AFCD}" destId="{0F8AA12B-E1BA-40D2-A352-F50328A12118}" srcOrd="0" destOrd="0" presId="urn:microsoft.com/office/officeart/2005/8/layout/radial2"/>
    <dgm:cxn modelId="{1227E53D-7E6D-4521-8D44-EAA3D8EF9CD2}" type="presOf" srcId="{9718995C-EE12-4660-A263-256828FE0283}" destId="{7CD57EE0-DBB1-42EE-B734-3A249BA3B461}" srcOrd="0" destOrd="0" presId="urn:microsoft.com/office/officeart/2005/8/layout/radial2"/>
    <dgm:cxn modelId="{96C131DC-1F5A-46CD-9DBF-82D3EC03814C}" srcId="{F8990D85-BF06-4EA2-9F60-E1F5FB69B284}" destId="{ACC50FC6-7030-41C6-B46B-C92BB0B23ED2}" srcOrd="1" destOrd="0" parTransId="{6AD11D59-04DA-40FB-A110-7E7B2E11475E}" sibTransId="{A11FF837-24A0-44A6-A7EE-7D90D4B90DBF}"/>
    <dgm:cxn modelId="{73840194-29EF-43D4-B6C2-79BFEB1ECE61}" type="presOf" srcId="{542B92E1-909B-4E6F-A87D-F3E4AA6609EF}" destId="{AE3763E3-7B38-48D8-9EE4-AC7E8664E0D8}" srcOrd="0" destOrd="0" presId="urn:microsoft.com/office/officeart/2005/8/layout/radial2"/>
    <dgm:cxn modelId="{65F52265-3408-41A5-A65C-9C6276B8A0A3}" type="presOf" srcId="{85C090C1-022A-4756-8CF4-80AF227D155F}" destId="{C2EE49FF-D9D3-4A35-ABC9-BD17EC65C4F1}" srcOrd="0" destOrd="0" presId="urn:microsoft.com/office/officeart/2005/8/layout/radial2"/>
    <dgm:cxn modelId="{B67F0BDE-5CFD-4926-95AE-D71C42BE0EAC}" type="presOf" srcId="{C7E23AF7-4DB2-47A4-9740-3957E8BA9624}" destId="{CEA09B7C-9DB3-44CD-A2C2-9D740ADA80BE}" srcOrd="0" destOrd="0" presId="urn:microsoft.com/office/officeart/2005/8/layout/radial2"/>
    <dgm:cxn modelId="{C2154E4F-9AB9-4CF3-A277-F7ECCEC78917}" type="presOf" srcId="{EB3F7CBF-6AF3-4548-A84E-57CBE9FD71AE}" destId="{06F5EABF-DA0C-44BF-B420-E1B7E11BF69F}" srcOrd="0" destOrd="0" presId="urn:microsoft.com/office/officeart/2005/8/layout/radial2"/>
    <dgm:cxn modelId="{C9A6F575-2EC5-40A8-AA5F-BDEE80431C0F}" type="presParOf" srcId="{F7D11EF9-1018-433A-B929-948AAFCC39C6}" destId="{75225CC1-1C41-495B-82FA-33A1AD17D339}" srcOrd="0" destOrd="0" presId="urn:microsoft.com/office/officeart/2005/8/layout/radial2"/>
    <dgm:cxn modelId="{CA4C9251-C3F7-40B1-AE56-0D51A96CF833}" type="presParOf" srcId="{75225CC1-1C41-495B-82FA-33A1AD17D339}" destId="{C9D0AE76-6717-4C4F-8B21-4BC3CD3CC68B}" srcOrd="0" destOrd="0" presId="urn:microsoft.com/office/officeart/2005/8/layout/radial2"/>
    <dgm:cxn modelId="{598FA7FB-0F51-4A20-B6E0-6ADF399B0BA6}" type="presParOf" srcId="{C9D0AE76-6717-4C4F-8B21-4BC3CD3CC68B}" destId="{E67EB678-14B4-44FE-B788-5F7C84F2B9EB}" srcOrd="0" destOrd="0" presId="urn:microsoft.com/office/officeart/2005/8/layout/radial2"/>
    <dgm:cxn modelId="{A98B98E2-6681-4595-BAC3-22857351CE12}" type="presParOf" srcId="{C9D0AE76-6717-4C4F-8B21-4BC3CD3CC68B}" destId="{480FA653-FC59-4CC6-AD6B-88EFBEF3D6B1}" srcOrd="1" destOrd="0" presId="urn:microsoft.com/office/officeart/2005/8/layout/radial2"/>
    <dgm:cxn modelId="{432C742A-7D2F-4B03-A605-5E033DA5A7AC}" type="presParOf" srcId="{75225CC1-1C41-495B-82FA-33A1AD17D339}" destId="{0F8AA12B-E1BA-40D2-A352-F50328A12118}" srcOrd="1" destOrd="0" presId="urn:microsoft.com/office/officeart/2005/8/layout/radial2"/>
    <dgm:cxn modelId="{E6EDB04B-B31B-4566-BFFA-393AFE9EEA50}" type="presParOf" srcId="{75225CC1-1C41-495B-82FA-33A1AD17D339}" destId="{1CFDEB13-D4C5-49B0-9A80-95F432EC44AF}" srcOrd="2" destOrd="0" presId="urn:microsoft.com/office/officeart/2005/8/layout/radial2"/>
    <dgm:cxn modelId="{92AFB33A-CCFF-424E-9AEE-D5158DCD13E7}" type="presParOf" srcId="{1CFDEB13-D4C5-49B0-9A80-95F432EC44AF}" destId="{7CD57EE0-DBB1-42EE-B734-3A249BA3B461}" srcOrd="0" destOrd="0" presId="urn:microsoft.com/office/officeart/2005/8/layout/radial2"/>
    <dgm:cxn modelId="{AB0B29F1-715F-45F1-9C3D-092AE0BFF079}" type="presParOf" srcId="{1CFDEB13-D4C5-49B0-9A80-95F432EC44AF}" destId="{AE3763E3-7B38-48D8-9EE4-AC7E8664E0D8}" srcOrd="1" destOrd="0" presId="urn:microsoft.com/office/officeart/2005/8/layout/radial2"/>
    <dgm:cxn modelId="{254F0FBF-08DA-4437-81A3-0DE72AFE61AE}" type="presParOf" srcId="{75225CC1-1C41-495B-82FA-33A1AD17D339}" destId="{B50987D1-79F0-4F98-BF04-A3ECAFE35217}" srcOrd="3" destOrd="0" presId="urn:microsoft.com/office/officeart/2005/8/layout/radial2"/>
    <dgm:cxn modelId="{E3E6FE46-C4DE-433E-974F-82ACF594EAB8}" type="presParOf" srcId="{75225CC1-1C41-495B-82FA-33A1AD17D339}" destId="{88FB37C8-19D4-4B82-A796-FF9D1653EF37}" srcOrd="4" destOrd="0" presId="urn:microsoft.com/office/officeart/2005/8/layout/radial2"/>
    <dgm:cxn modelId="{B59E8F70-E5D1-4515-8689-6D7621AD0608}" type="presParOf" srcId="{88FB37C8-19D4-4B82-A796-FF9D1653EF37}" destId="{34E16865-416C-4B3E-A0F0-B23FD338CF0F}" srcOrd="0" destOrd="0" presId="urn:microsoft.com/office/officeart/2005/8/layout/radial2"/>
    <dgm:cxn modelId="{9DB0AC79-BD5A-4C11-9A4C-87C25186CD46}" type="presParOf" srcId="{88FB37C8-19D4-4B82-A796-FF9D1653EF37}" destId="{CEA09B7C-9DB3-44CD-A2C2-9D740ADA80BE}" srcOrd="1" destOrd="0" presId="urn:microsoft.com/office/officeart/2005/8/layout/radial2"/>
    <dgm:cxn modelId="{C3A37C02-F991-4505-B222-6633B5D2B4A3}" type="presParOf" srcId="{75225CC1-1C41-495B-82FA-33A1AD17D339}" destId="{06F5EABF-DA0C-44BF-B420-E1B7E11BF69F}" srcOrd="5" destOrd="0" presId="urn:microsoft.com/office/officeart/2005/8/layout/radial2"/>
    <dgm:cxn modelId="{AFF8011F-4098-4FA0-A8B0-E816B3798093}" type="presParOf" srcId="{75225CC1-1C41-495B-82FA-33A1AD17D339}" destId="{7B3FC549-B404-4E9B-8989-8F61F77BA5C4}" srcOrd="6" destOrd="0" presId="urn:microsoft.com/office/officeart/2005/8/layout/radial2"/>
    <dgm:cxn modelId="{B8BCC9A1-E6CC-4E65-8001-01FFA34BF508}" type="presParOf" srcId="{7B3FC549-B404-4E9B-8989-8F61F77BA5C4}" destId="{C2EE49FF-D9D3-4A35-ABC9-BD17EC65C4F1}" srcOrd="0" destOrd="0" presId="urn:microsoft.com/office/officeart/2005/8/layout/radial2"/>
    <dgm:cxn modelId="{3D3576B3-C81C-4421-8371-F133028CEC66}" type="presParOf" srcId="{7B3FC549-B404-4E9B-8989-8F61F77BA5C4}" destId="{4C5EC015-157D-4B48-B696-46C687FD307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022F9-BBCF-4659-B737-9FEBC8A89A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4CFDF54-BDEC-4282-AFF1-59DF7CD4A263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smtClean="0"/>
            <a:t>Write a failing test</a:t>
          </a:r>
          <a:endParaRPr lang="en-GB" dirty="0"/>
        </a:p>
      </dgm:t>
    </dgm:pt>
    <dgm:pt modelId="{35A08931-81A3-4930-9F6A-64C3B5BA3701}" type="parTrans" cxnId="{F8FBC8B3-C478-41A6-96DF-CBC10CA53A8D}">
      <dgm:prSet/>
      <dgm:spPr/>
      <dgm:t>
        <a:bodyPr/>
        <a:lstStyle/>
        <a:p>
          <a:endParaRPr lang="en-GB"/>
        </a:p>
      </dgm:t>
    </dgm:pt>
    <dgm:pt modelId="{DCCDCFDE-3D9F-4253-9CD5-EEA1744A908D}" type="sibTrans" cxnId="{F8FBC8B3-C478-41A6-96DF-CBC10CA53A8D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ABF0AD16-5060-4A57-97A1-6A150894A920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smtClean="0"/>
            <a:t>Make the test pass</a:t>
          </a:r>
          <a:endParaRPr lang="en-GB" dirty="0"/>
        </a:p>
      </dgm:t>
    </dgm:pt>
    <dgm:pt modelId="{778FE9FD-64B2-444E-82E0-D36F978F7969}" type="parTrans" cxnId="{85AEAE6F-22C8-4F57-B89C-5AC264C40E0F}">
      <dgm:prSet/>
      <dgm:spPr/>
      <dgm:t>
        <a:bodyPr/>
        <a:lstStyle/>
        <a:p>
          <a:endParaRPr lang="en-GB"/>
        </a:p>
      </dgm:t>
    </dgm:pt>
    <dgm:pt modelId="{9C5DC6C9-26C8-4A8D-A28D-805C991731EF}" type="sibTrans" cxnId="{85AEAE6F-22C8-4F57-B89C-5AC264C40E0F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2B3F86B1-9D3F-4AC4-912A-0C1AED29AFD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 err="1" smtClean="0"/>
            <a:t>Refactor</a:t>
          </a:r>
          <a:endParaRPr lang="en-GB" dirty="0"/>
        </a:p>
      </dgm:t>
    </dgm:pt>
    <dgm:pt modelId="{39E05765-BB97-4C73-AFAD-C8CAADB7FBBC}" type="parTrans" cxnId="{2EF7FFA4-5BAC-4F39-B793-DF84050E90E6}">
      <dgm:prSet/>
      <dgm:spPr/>
      <dgm:t>
        <a:bodyPr/>
        <a:lstStyle/>
        <a:p>
          <a:endParaRPr lang="en-GB"/>
        </a:p>
      </dgm:t>
    </dgm:pt>
    <dgm:pt modelId="{F880448C-DB35-47B9-8D3A-6B6DCB87F8D8}" type="sibTrans" cxnId="{2EF7FFA4-5BAC-4F39-B793-DF84050E90E6}">
      <dgm:prSet/>
      <dgm:spPr>
        <a:solidFill>
          <a:schemeClr val="accent2"/>
        </a:solidFill>
      </dgm:spPr>
      <dgm:t>
        <a:bodyPr/>
        <a:lstStyle/>
        <a:p>
          <a:endParaRPr lang="en-GB"/>
        </a:p>
      </dgm:t>
    </dgm:pt>
    <dgm:pt modelId="{4D17AEBC-2CE7-415C-AB37-A1EF75CEAA6E}" type="pres">
      <dgm:prSet presAssocID="{2A7022F9-BBCF-4659-B737-9FEBC8A89A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A0A9D6A-527E-4B1E-9B43-3114A9DFB114}" type="pres">
      <dgm:prSet presAssocID="{04CFDF54-BDEC-4282-AFF1-59DF7CD4A263}" presName="node" presStyleLbl="node1" presStyleIdx="0" presStyleCnt="3" custRadScaleRad="101377" custRadScaleInc="-285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C8B371-DE81-41C5-9F44-C6C4558A3858}" type="pres">
      <dgm:prSet presAssocID="{DCCDCFDE-3D9F-4253-9CD5-EEA1744A908D}" presName="sibTrans" presStyleLbl="sibTrans2D1" presStyleIdx="0" presStyleCnt="3"/>
      <dgm:spPr/>
      <dgm:t>
        <a:bodyPr/>
        <a:lstStyle/>
        <a:p>
          <a:endParaRPr lang="en-GB"/>
        </a:p>
      </dgm:t>
    </dgm:pt>
    <dgm:pt modelId="{FB66FAB8-AC3E-4EEF-A635-9881F7F4154F}" type="pres">
      <dgm:prSet presAssocID="{DCCDCFDE-3D9F-4253-9CD5-EEA1744A908D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723ABD62-8EF1-4FFD-B30E-79885CAD0B63}" type="pres">
      <dgm:prSet presAssocID="{ABF0AD16-5060-4A57-97A1-6A150894A9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026B50-508F-4A2C-B359-CE20C4A39A37}" type="pres">
      <dgm:prSet presAssocID="{9C5DC6C9-26C8-4A8D-A28D-805C991731E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AF9DA70-F1DC-46A5-AF47-DA0D7B936710}" type="pres">
      <dgm:prSet presAssocID="{9C5DC6C9-26C8-4A8D-A28D-805C991731E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E7AA8357-8971-4E97-A6A4-5FDBC23196A7}" type="pres">
      <dgm:prSet presAssocID="{2B3F86B1-9D3F-4AC4-912A-0C1AED29AFD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E49056-2D26-4AFC-AC66-A8A10F0E7A9C}" type="pres">
      <dgm:prSet presAssocID="{F880448C-DB35-47B9-8D3A-6B6DCB87F8D8}" presName="sibTrans" presStyleLbl="sibTrans2D1" presStyleIdx="2" presStyleCnt="3"/>
      <dgm:spPr/>
      <dgm:t>
        <a:bodyPr/>
        <a:lstStyle/>
        <a:p>
          <a:endParaRPr lang="en-GB"/>
        </a:p>
      </dgm:t>
    </dgm:pt>
    <dgm:pt modelId="{690AB6AB-7ACF-4AC4-A64A-89459083E735}" type="pres">
      <dgm:prSet presAssocID="{F880448C-DB35-47B9-8D3A-6B6DCB87F8D8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2EF7FFA4-5BAC-4F39-B793-DF84050E90E6}" srcId="{2A7022F9-BBCF-4659-B737-9FEBC8A89AB5}" destId="{2B3F86B1-9D3F-4AC4-912A-0C1AED29AFDC}" srcOrd="2" destOrd="0" parTransId="{39E05765-BB97-4C73-AFAD-C8CAADB7FBBC}" sibTransId="{F880448C-DB35-47B9-8D3A-6B6DCB87F8D8}"/>
    <dgm:cxn modelId="{B940383B-4325-4488-8512-103086B035D5}" type="presOf" srcId="{9C5DC6C9-26C8-4A8D-A28D-805C991731EF}" destId="{2AF9DA70-F1DC-46A5-AF47-DA0D7B936710}" srcOrd="1" destOrd="0" presId="urn:microsoft.com/office/officeart/2005/8/layout/cycle2"/>
    <dgm:cxn modelId="{BFEBF150-A906-49BF-825E-F626A3536E08}" type="presOf" srcId="{DCCDCFDE-3D9F-4253-9CD5-EEA1744A908D}" destId="{FB66FAB8-AC3E-4EEF-A635-9881F7F4154F}" srcOrd="1" destOrd="0" presId="urn:microsoft.com/office/officeart/2005/8/layout/cycle2"/>
    <dgm:cxn modelId="{2BA6DE9A-2B04-4F0C-9456-AD46A9880B0B}" type="presOf" srcId="{04CFDF54-BDEC-4282-AFF1-59DF7CD4A263}" destId="{4A0A9D6A-527E-4B1E-9B43-3114A9DFB114}" srcOrd="0" destOrd="0" presId="urn:microsoft.com/office/officeart/2005/8/layout/cycle2"/>
    <dgm:cxn modelId="{575E8CE5-CB10-4CEA-896C-0EFB35B9BA60}" type="presOf" srcId="{DCCDCFDE-3D9F-4253-9CD5-EEA1744A908D}" destId="{C2C8B371-DE81-41C5-9F44-C6C4558A3858}" srcOrd="0" destOrd="0" presId="urn:microsoft.com/office/officeart/2005/8/layout/cycle2"/>
    <dgm:cxn modelId="{0D448237-9D1A-41DC-8148-7A2EE590073A}" type="presOf" srcId="{2A7022F9-BBCF-4659-B737-9FEBC8A89AB5}" destId="{4D17AEBC-2CE7-415C-AB37-A1EF75CEAA6E}" srcOrd="0" destOrd="0" presId="urn:microsoft.com/office/officeart/2005/8/layout/cycle2"/>
    <dgm:cxn modelId="{F8FBC8B3-C478-41A6-96DF-CBC10CA53A8D}" srcId="{2A7022F9-BBCF-4659-B737-9FEBC8A89AB5}" destId="{04CFDF54-BDEC-4282-AFF1-59DF7CD4A263}" srcOrd="0" destOrd="0" parTransId="{35A08931-81A3-4930-9F6A-64C3B5BA3701}" sibTransId="{DCCDCFDE-3D9F-4253-9CD5-EEA1744A908D}"/>
    <dgm:cxn modelId="{124C4875-39ED-43B8-AADA-333275117F61}" type="presOf" srcId="{9C5DC6C9-26C8-4A8D-A28D-805C991731EF}" destId="{47026B50-508F-4A2C-B359-CE20C4A39A37}" srcOrd="0" destOrd="0" presId="urn:microsoft.com/office/officeart/2005/8/layout/cycle2"/>
    <dgm:cxn modelId="{BB9298E5-2EDC-4945-B430-0127012237A8}" type="presOf" srcId="{2B3F86B1-9D3F-4AC4-912A-0C1AED29AFDC}" destId="{E7AA8357-8971-4E97-A6A4-5FDBC23196A7}" srcOrd="0" destOrd="0" presId="urn:microsoft.com/office/officeart/2005/8/layout/cycle2"/>
    <dgm:cxn modelId="{A7623A55-0AF1-4D88-AA55-2D78FEB22131}" type="presOf" srcId="{ABF0AD16-5060-4A57-97A1-6A150894A920}" destId="{723ABD62-8EF1-4FFD-B30E-79885CAD0B63}" srcOrd="0" destOrd="0" presId="urn:microsoft.com/office/officeart/2005/8/layout/cycle2"/>
    <dgm:cxn modelId="{1BABB6A8-771D-4658-A52D-CC9B98E40D50}" type="presOf" srcId="{F880448C-DB35-47B9-8D3A-6B6DCB87F8D8}" destId="{A9E49056-2D26-4AFC-AC66-A8A10F0E7A9C}" srcOrd="0" destOrd="0" presId="urn:microsoft.com/office/officeart/2005/8/layout/cycle2"/>
    <dgm:cxn modelId="{85AEAE6F-22C8-4F57-B89C-5AC264C40E0F}" srcId="{2A7022F9-BBCF-4659-B737-9FEBC8A89AB5}" destId="{ABF0AD16-5060-4A57-97A1-6A150894A920}" srcOrd="1" destOrd="0" parTransId="{778FE9FD-64B2-444E-82E0-D36F978F7969}" sibTransId="{9C5DC6C9-26C8-4A8D-A28D-805C991731EF}"/>
    <dgm:cxn modelId="{1617559D-ACE5-4CF1-9CDC-0761BBEC39EE}" type="presOf" srcId="{F880448C-DB35-47B9-8D3A-6B6DCB87F8D8}" destId="{690AB6AB-7ACF-4AC4-A64A-89459083E735}" srcOrd="1" destOrd="0" presId="urn:microsoft.com/office/officeart/2005/8/layout/cycle2"/>
    <dgm:cxn modelId="{E8D6AC13-3D95-4284-9736-4090AFDA1CDB}" type="presParOf" srcId="{4D17AEBC-2CE7-415C-AB37-A1EF75CEAA6E}" destId="{4A0A9D6A-527E-4B1E-9B43-3114A9DFB114}" srcOrd="0" destOrd="0" presId="urn:microsoft.com/office/officeart/2005/8/layout/cycle2"/>
    <dgm:cxn modelId="{FCEF9545-5875-4FD0-93A4-EEF76F05418C}" type="presParOf" srcId="{4D17AEBC-2CE7-415C-AB37-A1EF75CEAA6E}" destId="{C2C8B371-DE81-41C5-9F44-C6C4558A3858}" srcOrd="1" destOrd="0" presId="urn:microsoft.com/office/officeart/2005/8/layout/cycle2"/>
    <dgm:cxn modelId="{8E1EA966-44D8-40D1-ACC8-73BF1861A02F}" type="presParOf" srcId="{C2C8B371-DE81-41C5-9F44-C6C4558A3858}" destId="{FB66FAB8-AC3E-4EEF-A635-9881F7F4154F}" srcOrd="0" destOrd="0" presId="urn:microsoft.com/office/officeart/2005/8/layout/cycle2"/>
    <dgm:cxn modelId="{DD008564-A67A-4973-937A-FBD9C5A9CB4A}" type="presParOf" srcId="{4D17AEBC-2CE7-415C-AB37-A1EF75CEAA6E}" destId="{723ABD62-8EF1-4FFD-B30E-79885CAD0B63}" srcOrd="2" destOrd="0" presId="urn:microsoft.com/office/officeart/2005/8/layout/cycle2"/>
    <dgm:cxn modelId="{81849B26-2FB2-41A6-9ECD-FBE9E3C4A14B}" type="presParOf" srcId="{4D17AEBC-2CE7-415C-AB37-A1EF75CEAA6E}" destId="{47026B50-508F-4A2C-B359-CE20C4A39A37}" srcOrd="3" destOrd="0" presId="urn:microsoft.com/office/officeart/2005/8/layout/cycle2"/>
    <dgm:cxn modelId="{3719F027-6BC6-4C49-A452-58657A734F92}" type="presParOf" srcId="{47026B50-508F-4A2C-B359-CE20C4A39A37}" destId="{2AF9DA70-F1DC-46A5-AF47-DA0D7B936710}" srcOrd="0" destOrd="0" presId="urn:microsoft.com/office/officeart/2005/8/layout/cycle2"/>
    <dgm:cxn modelId="{73F2DD1B-1B39-4CAE-989C-9632AB964437}" type="presParOf" srcId="{4D17AEBC-2CE7-415C-AB37-A1EF75CEAA6E}" destId="{E7AA8357-8971-4E97-A6A4-5FDBC23196A7}" srcOrd="4" destOrd="0" presId="urn:microsoft.com/office/officeart/2005/8/layout/cycle2"/>
    <dgm:cxn modelId="{2B82E8CF-FBC0-4D7F-8FB2-AD88402164E0}" type="presParOf" srcId="{4D17AEBC-2CE7-415C-AB37-A1EF75CEAA6E}" destId="{A9E49056-2D26-4AFC-AC66-A8A10F0E7A9C}" srcOrd="5" destOrd="0" presId="urn:microsoft.com/office/officeart/2005/8/layout/cycle2"/>
    <dgm:cxn modelId="{D60D60ED-C177-45CF-8519-9334B556A427}" type="presParOf" srcId="{A9E49056-2D26-4AFC-AC66-A8A10F0E7A9C}" destId="{690AB6AB-7ACF-4AC4-A64A-89459083E735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BE6E04-7AF9-46B8-A55A-73EA2DC9BBC5}">
      <dsp:nvSpPr>
        <dsp:cNvPr id="0" name=""/>
        <dsp:cNvSpPr/>
      </dsp:nvSpPr>
      <dsp:spPr>
        <a:xfrm>
          <a:off x="6292991" y="3946"/>
          <a:ext cx="2607705" cy="26077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Arial" pitchFamily="34" charset="0"/>
              <a:cs typeface="Arial" pitchFamily="34" charset="0"/>
            </a:rPr>
            <a:t>Backlog</a:t>
          </a:r>
          <a:endParaRPr lang="en-GB" sz="2300" kern="1200" dirty="0">
            <a:latin typeface="Arial" pitchFamily="34" charset="0"/>
            <a:cs typeface="Arial" pitchFamily="34" charset="0"/>
          </a:endParaRPr>
        </a:p>
      </dsp:txBody>
      <dsp:txXfrm>
        <a:off x="6292991" y="3946"/>
        <a:ext cx="2607705" cy="2607705"/>
      </dsp:txXfrm>
    </dsp:sp>
    <dsp:sp modelId="{B6452620-38C4-4501-82F9-4022AC0E4B4C}">
      <dsp:nvSpPr>
        <dsp:cNvPr id="0" name=""/>
        <dsp:cNvSpPr/>
      </dsp:nvSpPr>
      <dsp:spPr>
        <a:xfrm rot="1800000">
          <a:off x="8928329" y="1836156"/>
          <a:ext cx="691689" cy="8801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800000">
        <a:off x="8928329" y="1836156"/>
        <a:ext cx="691689" cy="880100"/>
      </dsp:txXfrm>
    </dsp:sp>
    <dsp:sp modelId="{80CB9744-BB7E-47C0-A2A5-88DE5563FCEE}">
      <dsp:nvSpPr>
        <dsp:cNvPr id="0" name=""/>
        <dsp:cNvSpPr/>
      </dsp:nvSpPr>
      <dsp:spPr>
        <a:xfrm>
          <a:off x="9681558" y="1960336"/>
          <a:ext cx="2607705" cy="2607705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Arial" pitchFamily="34" charset="0"/>
              <a:cs typeface="Arial" pitchFamily="34" charset="0"/>
            </a:rPr>
            <a:t>Development</a:t>
          </a:r>
          <a:endParaRPr lang="en-GB" sz="2300" kern="1200" dirty="0">
            <a:latin typeface="Arial" pitchFamily="34" charset="0"/>
            <a:cs typeface="Arial" pitchFamily="34" charset="0"/>
          </a:endParaRPr>
        </a:p>
      </dsp:txBody>
      <dsp:txXfrm>
        <a:off x="9681558" y="1960336"/>
        <a:ext cx="2607705" cy="2607705"/>
      </dsp:txXfrm>
    </dsp:sp>
    <dsp:sp modelId="{DFA7E2D5-BA32-4E9D-AEED-770CF91256DA}">
      <dsp:nvSpPr>
        <dsp:cNvPr id="0" name=""/>
        <dsp:cNvSpPr/>
      </dsp:nvSpPr>
      <dsp:spPr>
        <a:xfrm rot="5400000">
          <a:off x="10639566" y="4760953"/>
          <a:ext cx="691689" cy="8801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5400000">
        <a:off x="10639566" y="4760953"/>
        <a:ext cx="691689" cy="880100"/>
      </dsp:txXfrm>
    </dsp:sp>
    <dsp:sp modelId="{80FC8EA6-7391-4BB7-96BC-83C1CDCB48FA}">
      <dsp:nvSpPr>
        <dsp:cNvPr id="0" name=""/>
        <dsp:cNvSpPr/>
      </dsp:nvSpPr>
      <dsp:spPr>
        <a:xfrm>
          <a:off x="9681558" y="5873117"/>
          <a:ext cx="2607705" cy="2607705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Arial" pitchFamily="34" charset="0"/>
              <a:cs typeface="Arial" pitchFamily="34" charset="0"/>
            </a:rPr>
            <a:t>Testing</a:t>
          </a:r>
          <a:endParaRPr lang="en-GB" sz="2300" kern="1200" dirty="0">
            <a:latin typeface="Arial" pitchFamily="34" charset="0"/>
            <a:cs typeface="Arial" pitchFamily="34" charset="0"/>
          </a:endParaRPr>
        </a:p>
      </dsp:txBody>
      <dsp:txXfrm>
        <a:off x="9681558" y="5873117"/>
        <a:ext cx="2607705" cy="2607705"/>
      </dsp:txXfrm>
    </dsp:sp>
    <dsp:sp modelId="{F567CA1C-FC83-4435-B177-7451340D2FEA}">
      <dsp:nvSpPr>
        <dsp:cNvPr id="0" name=""/>
        <dsp:cNvSpPr/>
      </dsp:nvSpPr>
      <dsp:spPr>
        <a:xfrm rot="9000000">
          <a:off x="8962236" y="7705326"/>
          <a:ext cx="691689" cy="8801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9000000">
        <a:off x="8962236" y="7705326"/>
        <a:ext cx="691689" cy="880100"/>
      </dsp:txXfrm>
    </dsp:sp>
    <dsp:sp modelId="{EFED21A7-5C62-45DD-8F96-4C475D8C5AF8}">
      <dsp:nvSpPr>
        <dsp:cNvPr id="0" name=""/>
        <dsp:cNvSpPr/>
      </dsp:nvSpPr>
      <dsp:spPr>
        <a:xfrm>
          <a:off x="6292991" y="7829507"/>
          <a:ext cx="2607705" cy="26077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Arial" pitchFamily="34" charset="0"/>
              <a:cs typeface="Arial" pitchFamily="34" charset="0"/>
            </a:rPr>
            <a:t>Release</a:t>
          </a:r>
          <a:endParaRPr lang="en-GB" sz="2300" kern="1200" dirty="0">
            <a:latin typeface="Arial" pitchFamily="34" charset="0"/>
            <a:cs typeface="Arial" pitchFamily="34" charset="0"/>
          </a:endParaRPr>
        </a:p>
      </dsp:txBody>
      <dsp:txXfrm>
        <a:off x="6292991" y="7829507"/>
        <a:ext cx="2607705" cy="2607705"/>
      </dsp:txXfrm>
    </dsp:sp>
    <dsp:sp modelId="{B5494823-C132-4422-AE98-FDC44F1EBD0A}">
      <dsp:nvSpPr>
        <dsp:cNvPr id="0" name=""/>
        <dsp:cNvSpPr/>
      </dsp:nvSpPr>
      <dsp:spPr>
        <a:xfrm rot="12600000">
          <a:off x="5573668" y="7724903"/>
          <a:ext cx="691689" cy="8801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2600000">
        <a:off x="5573668" y="7724903"/>
        <a:ext cx="691689" cy="880100"/>
      </dsp:txXfrm>
    </dsp:sp>
    <dsp:sp modelId="{B6765481-32DE-4599-8F1A-882165B278B5}">
      <dsp:nvSpPr>
        <dsp:cNvPr id="0" name=""/>
        <dsp:cNvSpPr/>
      </dsp:nvSpPr>
      <dsp:spPr>
        <a:xfrm>
          <a:off x="2904423" y="5873117"/>
          <a:ext cx="2607705" cy="26077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Arial" pitchFamily="34" charset="0"/>
              <a:cs typeface="Arial" pitchFamily="34" charset="0"/>
            </a:rPr>
            <a:t>End User and Scientist Requests</a:t>
          </a:r>
          <a:endParaRPr lang="en-GB" sz="2300" kern="1200" dirty="0">
            <a:latin typeface="Arial" pitchFamily="34" charset="0"/>
            <a:cs typeface="Arial" pitchFamily="34" charset="0"/>
          </a:endParaRPr>
        </a:p>
      </dsp:txBody>
      <dsp:txXfrm>
        <a:off x="2904423" y="5873117"/>
        <a:ext cx="2607705" cy="2607705"/>
      </dsp:txXfrm>
    </dsp:sp>
    <dsp:sp modelId="{2C8283CA-8FE5-48F2-96F9-0D1988BCA6DD}">
      <dsp:nvSpPr>
        <dsp:cNvPr id="0" name=""/>
        <dsp:cNvSpPr/>
      </dsp:nvSpPr>
      <dsp:spPr>
        <a:xfrm rot="16200000">
          <a:off x="3862431" y="4800105"/>
          <a:ext cx="691689" cy="8801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6200000">
        <a:off x="3862431" y="4800105"/>
        <a:ext cx="691689" cy="880100"/>
      </dsp:txXfrm>
    </dsp:sp>
    <dsp:sp modelId="{FB6B9EC7-0C95-42C2-B93E-89B3789A56DB}">
      <dsp:nvSpPr>
        <dsp:cNvPr id="0" name=""/>
        <dsp:cNvSpPr/>
      </dsp:nvSpPr>
      <dsp:spPr>
        <a:xfrm>
          <a:off x="2904423" y="1960336"/>
          <a:ext cx="2607705" cy="260770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>
              <a:latin typeface="Arial" pitchFamily="34" charset="0"/>
              <a:cs typeface="Arial" pitchFamily="34" charset="0"/>
            </a:rPr>
            <a:t>Scientific Steering Comittee</a:t>
          </a:r>
          <a:endParaRPr lang="en-GB" sz="2300" kern="1200" dirty="0">
            <a:latin typeface="Arial" pitchFamily="34" charset="0"/>
            <a:cs typeface="Arial" pitchFamily="34" charset="0"/>
          </a:endParaRPr>
        </a:p>
      </dsp:txBody>
      <dsp:txXfrm>
        <a:off x="2904423" y="1960336"/>
        <a:ext cx="2607705" cy="2607705"/>
      </dsp:txXfrm>
    </dsp:sp>
    <dsp:sp modelId="{44072942-3480-4FEE-9402-AD8AB9B4A079}">
      <dsp:nvSpPr>
        <dsp:cNvPr id="0" name=""/>
        <dsp:cNvSpPr/>
      </dsp:nvSpPr>
      <dsp:spPr>
        <a:xfrm rot="19800000">
          <a:off x="5539762" y="1855732"/>
          <a:ext cx="691689" cy="8801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9800000">
        <a:off x="5539762" y="1855732"/>
        <a:ext cx="691689" cy="8801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F5EABF-DA0C-44BF-B420-E1B7E11BF69F}">
      <dsp:nvSpPr>
        <dsp:cNvPr id="0" name=""/>
        <dsp:cNvSpPr/>
      </dsp:nvSpPr>
      <dsp:spPr>
        <a:xfrm rot="2562969">
          <a:off x="3785738" y="7671083"/>
          <a:ext cx="161349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613491" y="3260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87D1-79F0-4F98-BF04-A3ECAFE35217}">
      <dsp:nvSpPr>
        <dsp:cNvPr id="0" name=""/>
        <dsp:cNvSpPr/>
      </dsp:nvSpPr>
      <dsp:spPr>
        <a:xfrm>
          <a:off x="3999749" y="5462967"/>
          <a:ext cx="179501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795015" y="3260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AA12B-E1BA-40D2-A352-F50328A12118}">
      <dsp:nvSpPr>
        <dsp:cNvPr id="0" name=""/>
        <dsp:cNvSpPr/>
      </dsp:nvSpPr>
      <dsp:spPr>
        <a:xfrm rot="19037031">
          <a:off x="3785738" y="3254851"/>
          <a:ext cx="161349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613491" y="3260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FA653-FC59-4CC6-AD6B-88EFBEF3D6B1}">
      <dsp:nvSpPr>
        <dsp:cNvPr id="0" name=""/>
        <dsp:cNvSpPr/>
      </dsp:nvSpPr>
      <dsp:spPr>
        <a:xfrm>
          <a:off x="373189" y="3414025"/>
          <a:ext cx="3655469" cy="41630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D57EE0-DBB1-42EE-B734-3A249BA3B461}">
      <dsp:nvSpPr>
        <dsp:cNvPr id="0" name=""/>
        <dsp:cNvSpPr/>
      </dsp:nvSpPr>
      <dsp:spPr>
        <a:xfrm>
          <a:off x="4776203" y="152398"/>
          <a:ext cx="3083700" cy="308370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8728"/>
                <a:satOff val="12317"/>
                <a:lumOff val="1549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8728"/>
                <a:satOff val="12317"/>
                <a:lumOff val="1549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8728"/>
                <a:satOff val="12317"/>
                <a:lumOff val="154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RHEL6 </a:t>
          </a: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Slave</a:t>
          </a:r>
          <a:endParaRPr lang="en-GB" sz="4100" kern="1200" dirty="0"/>
        </a:p>
      </dsp:txBody>
      <dsp:txXfrm>
        <a:off x="4776203" y="152398"/>
        <a:ext cx="3083700" cy="3083700"/>
      </dsp:txXfrm>
    </dsp:sp>
    <dsp:sp modelId="{AE3763E3-7B38-48D8-9EE4-AC7E8664E0D8}">
      <dsp:nvSpPr>
        <dsp:cNvPr id="0" name=""/>
        <dsp:cNvSpPr/>
      </dsp:nvSpPr>
      <dsp:spPr>
        <a:xfrm>
          <a:off x="8168273" y="152398"/>
          <a:ext cx="4625550" cy="30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5600" kern="1200" dirty="0" smtClean="0"/>
            <a:t>Incremental Job</a:t>
          </a:r>
          <a:endParaRPr lang="en-GB" sz="5600" kern="1200" dirty="0"/>
        </a:p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5600" kern="1200" dirty="0" smtClean="0"/>
            <a:t>Clean Job (queued)</a:t>
          </a:r>
          <a:endParaRPr lang="en-GB" sz="5600" kern="1200" dirty="0"/>
        </a:p>
      </dsp:txBody>
      <dsp:txXfrm>
        <a:off x="8168273" y="152398"/>
        <a:ext cx="4625550" cy="3083700"/>
      </dsp:txXfrm>
    </dsp:sp>
    <dsp:sp modelId="{34E16865-416C-4B3E-A0F0-B23FD338CF0F}">
      <dsp:nvSpPr>
        <dsp:cNvPr id="0" name=""/>
        <dsp:cNvSpPr/>
      </dsp:nvSpPr>
      <dsp:spPr>
        <a:xfrm>
          <a:off x="5794765" y="3953724"/>
          <a:ext cx="3083700" cy="308370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7455"/>
                <a:satOff val="24633"/>
                <a:lumOff val="3099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7455"/>
                <a:satOff val="24633"/>
                <a:lumOff val="3099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7455"/>
                <a:satOff val="24633"/>
                <a:lumOff val="309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Windows 7 Slave</a:t>
          </a:r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100" kern="1200" dirty="0"/>
        </a:p>
      </dsp:txBody>
      <dsp:txXfrm>
        <a:off x="5794765" y="3953724"/>
        <a:ext cx="3083700" cy="3083700"/>
      </dsp:txXfrm>
    </dsp:sp>
    <dsp:sp modelId="{CEA09B7C-9DB3-44CD-A2C2-9D740ADA80BE}">
      <dsp:nvSpPr>
        <dsp:cNvPr id="0" name=""/>
        <dsp:cNvSpPr/>
      </dsp:nvSpPr>
      <dsp:spPr>
        <a:xfrm>
          <a:off x="9186835" y="3953724"/>
          <a:ext cx="4625550" cy="30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5600" kern="1200" dirty="0" smtClean="0"/>
            <a:t>Clean (feature branch) Job</a:t>
          </a:r>
          <a:endParaRPr lang="en-GB" sz="5600" kern="1200" dirty="0"/>
        </a:p>
      </dsp:txBody>
      <dsp:txXfrm>
        <a:off x="9186835" y="3953724"/>
        <a:ext cx="4625550" cy="3083700"/>
      </dsp:txXfrm>
    </dsp:sp>
    <dsp:sp modelId="{C2EE49FF-D9D3-4A35-ABC9-BD17EC65C4F1}">
      <dsp:nvSpPr>
        <dsp:cNvPr id="0" name=""/>
        <dsp:cNvSpPr/>
      </dsp:nvSpPr>
      <dsp:spPr>
        <a:xfrm>
          <a:off x="4776203" y="7755050"/>
          <a:ext cx="3083700" cy="308370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8728"/>
                <a:satOff val="12317"/>
                <a:lumOff val="1549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8728"/>
                <a:satOff val="12317"/>
                <a:lumOff val="1549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8728"/>
                <a:satOff val="12317"/>
                <a:lumOff val="154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err="1" smtClean="0"/>
            <a:t>Ubuntu</a:t>
          </a:r>
          <a:r>
            <a:rPr lang="en-GB" sz="4100" kern="1200" dirty="0" smtClean="0"/>
            <a:t> Slave</a:t>
          </a:r>
          <a:endParaRPr lang="en-GB" sz="4100" kern="1200" dirty="0"/>
        </a:p>
      </dsp:txBody>
      <dsp:txXfrm>
        <a:off x="4776203" y="7755050"/>
        <a:ext cx="3083700" cy="3083700"/>
      </dsp:txXfrm>
    </dsp:sp>
    <dsp:sp modelId="{4C5EC015-157D-4B48-B696-46C687FD307E}">
      <dsp:nvSpPr>
        <dsp:cNvPr id="0" name=""/>
        <dsp:cNvSpPr/>
      </dsp:nvSpPr>
      <dsp:spPr>
        <a:xfrm>
          <a:off x="8168273" y="7755050"/>
          <a:ext cx="4625550" cy="30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5600" kern="1200" dirty="0" smtClean="0"/>
            <a:t>Performance Test Job</a:t>
          </a:r>
          <a:endParaRPr lang="en-GB" sz="5600" kern="1200" dirty="0"/>
        </a:p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5600" kern="1200" smtClean="0"/>
            <a:t>CppCheck </a:t>
          </a:r>
          <a:r>
            <a:rPr lang="en-GB" sz="5600" kern="1200" dirty="0" smtClean="0"/>
            <a:t>Job</a:t>
          </a:r>
          <a:endParaRPr lang="en-GB" sz="5600" kern="1200" dirty="0"/>
        </a:p>
      </dsp:txBody>
      <dsp:txXfrm>
        <a:off x="8168273" y="7755050"/>
        <a:ext cx="4625550" cy="30837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0A9D6A-527E-4B1E-9B43-3114A9DFB114}">
      <dsp:nvSpPr>
        <dsp:cNvPr id="0" name=""/>
        <dsp:cNvSpPr/>
      </dsp:nvSpPr>
      <dsp:spPr>
        <a:xfrm>
          <a:off x="2232243" y="216013"/>
          <a:ext cx="3076807" cy="3076807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Write a failing test</a:t>
          </a:r>
          <a:endParaRPr lang="en-GB" sz="4300" kern="1200" dirty="0"/>
        </a:p>
      </dsp:txBody>
      <dsp:txXfrm>
        <a:off x="2232243" y="216013"/>
        <a:ext cx="3076807" cy="3076807"/>
      </dsp:txXfrm>
    </dsp:sp>
    <dsp:sp modelId="{C2C8B371-DE81-41C5-9F44-C6C4558A3858}">
      <dsp:nvSpPr>
        <dsp:cNvPr id="0" name=""/>
        <dsp:cNvSpPr/>
      </dsp:nvSpPr>
      <dsp:spPr>
        <a:xfrm rot="3561645">
          <a:off x="4525816" y="3234038"/>
          <a:ext cx="857570" cy="103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500" kern="1200"/>
        </a:p>
      </dsp:txBody>
      <dsp:txXfrm rot="3561645">
        <a:off x="4525816" y="3234038"/>
        <a:ext cx="857570" cy="1038422"/>
      </dsp:txXfrm>
    </dsp:sp>
    <dsp:sp modelId="{723ABD62-8EF1-4FFD-B30E-79885CAD0B63}">
      <dsp:nvSpPr>
        <dsp:cNvPr id="0" name=""/>
        <dsp:cNvSpPr/>
      </dsp:nvSpPr>
      <dsp:spPr>
        <a:xfrm>
          <a:off x="4624892" y="4255443"/>
          <a:ext cx="3076807" cy="3076807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Make the test pass</a:t>
          </a:r>
          <a:endParaRPr lang="en-GB" sz="4300" kern="1200" dirty="0"/>
        </a:p>
      </dsp:txBody>
      <dsp:txXfrm>
        <a:off x="4624892" y="4255443"/>
        <a:ext cx="3076807" cy="3076807"/>
      </dsp:txXfrm>
    </dsp:sp>
    <dsp:sp modelId="{47026B50-508F-4A2C-B359-CE20C4A39A37}">
      <dsp:nvSpPr>
        <dsp:cNvPr id="0" name=""/>
        <dsp:cNvSpPr/>
      </dsp:nvSpPr>
      <dsp:spPr>
        <a:xfrm rot="10800000">
          <a:off x="3465030" y="5274635"/>
          <a:ext cx="819635" cy="103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500" kern="1200"/>
        </a:p>
      </dsp:txBody>
      <dsp:txXfrm rot="10800000">
        <a:off x="3465030" y="5274635"/>
        <a:ext cx="819635" cy="1038422"/>
      </dsp:txXfrm>
    </dsp:sp>
    <dsp:sp modelId="{E7AA8357-8971-4E97-A6A4-5FDBC23196A7}">
      <dsp:nvSpPr>
        <dsp:cNvPr id="0" name=""/>
        <dsp:cNvSpPr/>
      </dsp:nvSpPr>
      <dsp:spPr>
        <a:xfrm>
          <a:off x="1602" y="4255443"/>
          <a:ext cx="3076807" cy="3076807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err="1" smtClean="0"/>
            <a:t>Refactor</a:t>
          </a:r>
          <a:endParaRPr lang="en-GB" sz="4300" kern="1200" dirty="0"/>
        </a:p>
      </dsp:txBody>
      <dsp:txXfrm>
        <a:off x="1602" y="4255443"/>
        <a:ext cx="3076807" cy="3076807"/>
      </dsp:txXfrm>
    </dsp:sp>
    <dsp:sp modelId="{A9E49056-2D26-4AFC-AC66-A8A10F0E7A9C}">
      <dsp:nvSpPr>
        <dsp:cNvPr id="0" name=""/>
        <dsp:cNvSpPr/>
      </dsp:nvSpPr>
      <dsp:spPr>
        <a:xfrm rot="17934493">
          <a:off x="2236713" y="3275110"/>
          <a:ext cx="814927" cy="1038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500" kern="1200"/>
        </a:p>
      </dsp:txBody>
      <dsp:txXfrm rot="17934493">
        <a:off x="2236713" y="3275110"/>
        <a:ext cx="814927" cy="1038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4F07-E738-4DFD-883D-BE3839CD703B}" type="datetimeFigureOut">
              <a:rPr lang="en-GB" smtClean="0"/>
              <a:pPr/>
              <a:t>29/08/2012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DC45-0F2D-44F2-940F-E024711DAC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9DC45-0F2D-44F2-940F-E024711DACC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DFDD-704B-4A18-BB66-157070CB3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8538" y="12365038"/>
            <a:ext cx="12774612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12365038"/>
            <a:ext cx="12774613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1B0C-CAB0-4BB7-AEB0-2F6F5540D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3837708"/>
            <a:ext cx="27216100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11686313"/>
            <a:ext cx="1336198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300" y="15686841"/>
            <a:ext cx="13361988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650" y="11686313"/>
            <a:ext cx="13366750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650" y="15686841"/>
            <a:ext cx="13366750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5688C-90BF-4B74-928B-5F1F7BC97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5EE4F0-A14A-4077-8914-DBD2D6A3E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4971141"/>
            <a:ext cx="9948863" cy="3985533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113" y="5042579"/>
            <a:ext cx="16905287" cy="33193946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300" y="8956675"/>
            <a:ext cx="9948863" cy="29279850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14EB-E8DD-4003-A0A7-93AB60B5D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62475"/>
            <a:ext cx="18141950" cy="35369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4399637"/>
            <a:ext cx="18141950" cy="25107226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499425"/>
            <a:ext cx="18141950" cy="5024438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EC73-BF07-42E6-BC55-800BDD1E9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3805238"/>
            <a:ext cx="257016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8538" y="12365038"/>
            <a:ext cx="25701625" cy="25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8538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1450" y="38998525"/>
            <a:ext cx="95758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0963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78EFD7-4A0C-4271-BE41-3225DE5F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0_Print_Poster_template_header_portrait copy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-30163"/>
            <a:ext cx="30238700" cy="536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5" r:id="rId4"/>
    <p:sldLayoutId id="2147483683" r:id="rId5"/>
    <p:sldLayoutId id="2147483684" r:id="rId6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6pPr>
      <a:lvl7pPr marL="9144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7pPr>
      <a:lvl8pPr marL="13716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8pPr>
      <a:lvl9pPr marL="18288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9pPr>
    </p:titleStyle>
    <p:bodyStyle>
      <a:lvl1pPr marL="1565275" indent="-1565275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390900" indent="-130333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216525" indent="-1042988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7304088" indent="-104298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9391650" indent="-1044575" algn="l" defTabSz="41735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98488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60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32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04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7.png"/><Relationship Id="rId18" Type="http://schemas.openxmlformats.org/officeDocument/2006/relationships/diagramLayout" Target="../diagrams/layout2.xml"/><Relationship Id="rId26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21" Type="http://schemas.microsoft.com/office/2007/relationships/diagramDrawing" Target="../diagrams/drawing2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jpeg"/><Relationship Id="rId17" Type="http://schemas.openxmlformats.org/officeDocument/2006/relationships/diagramData" Target="../diagrams/data2.xml"/><Relationship Id="rId25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24" Type="http://schemas.openxmlformats.org/officeDocument/2006/relationships/diagramLayout" Target="../diagrams/layout3.xml"/><Relationship Id="rId5" Type="http://schemas.openxmlformats.org/officeDocument/2006/relationships/image" Target="../media/image4.gif"/><Relationship Id="rId15" Type="http://schemas.openxmlformats.org/officeDocument/2006/relationships/image" Target="../media/image9.jpeg"/><Relationship Id="rId23" Type="http://schemas.openxmlformats.org/officeDocument/2006/relationships/diagramData" Target="../diagrams/data3.xml"/><Relationship Id="rId28" Type="http://schemas.openxmlformats.org/officeDocument/2006/relationships/image" Target="../media/image13.png"/><Relationship Id="rId10" Type="http://schemas.microsoft.com/office/2007/relationships/diagramDrawing" Target="../diagrams/drawing1.xml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3.gif"/><Relationship Id="rId9" Type="http://schemas.openxmlformats.org/officeDocument/2006/relationships/diagramColors" Target="../diagrams/colors1.xml"/><Relationship Id="rId14" Type="http://schemas.openxmlformats.org/officeDocument/2006/relationships/image" Target="../media/image8.jpeg"/><Relationship Id="rId22" Type="http://schemas.openxmlformats.org/officeDocument/2006/relationships/image" Target="../media/image12.png"/><Relationship Id="rId27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143000" y="7162800"/>
            <a:ext cx="27813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002D55"/>
                </a:solidFill>
                <a:latin typeface="Corisande Light" pitchFamily="2" charset="0"/>
              </a:rPr>
              <a:t>Owen Arnold</a:t>
            </a:r>
            <a:endParaRPr lang="en-US" dirty="0">
              <a:solidFill>
                <a:srgbClr val="002D55"/>
              </a:solidFill>
              <a:latin typeface="Corisande Light" pitchFamily="2" charset="0"/>
            </a:endParaRPr>
          </a:p>
          <a:p>
            <a:pPr algn="ctr"/>
            <a:r>
              <a:rPr lang="en-US" dirty="0" err="1" smtClean="0">
                <a:solidFill>
                  <a:srgbClr val="002D55"/>
                </a:solidFill>
                <a:latin typeface="+mn-lt"/>
              </a:rPr>
              <a:t>Tessella</a:t>
            </a:r>
            <a:r>
              <a:rPr lang="en-US" dirty="0" smtClean="0">
                <a:solidFill>
                  <a:srgbClr val="002D55"/>
                </a:solidFill>
                <a:latin typeface="+mn-lt"/>
              </a:rPr>
              <a:t>, 26 The Quadrant, </a:t>
            </a:r>
            <a:r>
              <a:rPr lang="en-US" dirty="0" err="1" smtClean="0">
                <a:solidFill>
                  <a:srgbClr val="002D55"/>
                </a:solidFill>
                <a:latin typeface="+mn-lt"/>
              </a:rPr>
              <a:t>Abindon</a:t>
            </a:r>
            <a:r>
              <a:rPr lang="en-US" dirty="0" smtClean="0">
                <a:solidFill>
                  <a:srgbClr val="002D55"/>
                </a:solidFill>
                <a:latin typeface="+mn-lt"/>
              </a:rPr>
              <a:t> Science Park, Abingdon, </a:t>
            </a:r>
            <a:r>
              <a:rPr lang="en-US" dirty="0" err="1" smtClean="0">
                <a:solidFill>
                  <a:srgbClr val="002D55"/>
                </a:solidFill>
                <a:latin typeface="+mn-lt"/>
              </a:rPr>
              <a:t>Oxfordshire</a:t>
            </a:r>
            <a:r>
              <a:rPr lang="en-US" dirty="0" smtClean="0">
                <a:solidFill>
                  <a:srgbClr val="002D55"/>
                </a:solidFill>
                <a:latin typeface="+mn-lt"/>
              </a:rPr>
              <a:t>, OX14 3YS</a:t>
            </a:r>
            <a:endParaRPr lang="en-US" dirty="0">
              <a:solidFill>
                <a:srgbClr val="002D55"/>
              </a:solidFill>
              <a:latin typeface="+mn-lt"/>
            </a:endParaRPr>
          </a:p>
        </p:txBody>
      </p:sp>
      <p:sp>
        <p:nvSpPr>
          <p:cNvPr id="3075" name="Text Box 56"/>
          <p:cNvSpPr txBox="1">
            <a:spLocks noChangeArrowheads="1"/>
          </p:cNvSpPr>
          <p:nvPr/>
        </p:nvSpPr>
        <p:spPr bwMode="auto">
          <a:xfrm>
            <a:off x="19507200" y="393954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3086" name="Text Box 329"/>
          <p:cNvSpPr txBox="1">
            <a:spLocks noChangeArrowheads="1"/>
          </p:cNvSpPr>
          <p:nvPr/>
        </p:nvSpPr>
        <p:spPr bwMode="auto">
          <a:xfrm>
            <a:off x="18669000" y="40081200"/>
            <a:ext cx="1097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Acknowledgements</a:t>
            </a:r>
          </a:p>
        </p:txBody>
      </p:sp>
      <p:sp>
        <p:nvSpPr>
          <p:cNvPr id="3087" name="TextBox 38"/>
          <p:cNvSpPr txBox="1">
            <a:spLocks noChangeArrowheads="1"/>
          </p:cNvSpPr>
          <p:nvPr/>
        </p:nvSpPr>
        <p:spPr bwMode="auto">
          <a:xfrm>
            <a:off x="3903663" y="4541838"/>
            <a:ext cx="22002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b="1" dirty="0" smtClean="0">
                <a:latin typeface="Corisande" pitchFamily="2" charset="0"/>
              </a:rPr>
              <a:t>Continuous Build, Test and Deployment – the Mantid Model</a:t>
            </a:r>
            <a:endParaRPr lang="en-GB" sz="6000" b="1" dirty="0">
              <a:latin typeface="Corisande" pitchFamily="2" charset="0"/>
            </a:endParaRPr>
          </a:p>
        </p:txBody>
      </p:sp>
      <p:pic>
        <p:nvPicPr>
          <p:cNvPr id="3088" name="Picture 16" descr="C:\Mantid\Documents\Images\Mantid Logo Transparent Cropped - 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34" y="39331873"/>
            <a:ext cx="4354168" cy="1949117"/>
          </a:xfrm>
          <a:prstGeom prst="rect">
            <a:avLst/>
          </a:prstGeom>
          <a:noFill/>
        </p:spPr>
      </p:pic>
      <p:pic>
        <p:nvPicPr>
          <p:cNvPr id="3089" name="Picture 17" descr="C:\Mantid\Documents\Images\ISIS Logo - Transparen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270" y="39907937"/>
            <a:ext cx="3615712" cy="1600397"/>
          </a:xfrm>
          <a:prstGeom prst="rect">
            <a:avLst/>
          </a:prstGeom>
          <a:noFill/>
        </p:spPr>
      </p:pic>
      <p:pic>
        <p:nvPicPr>
          <p:cNvPr id="3090" name="Picture 18" descr="C:\Mantid\Documents\Images\SNS_logo_words_trans_ba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48588" y="39619905"/>
            <a:ext cx="3670562" cy="2457543"/>
          </a:xfrm>
          <a:prstGeom prst="rect">
            <a:avLst/>
          </a:prstGeom>
          <a:noFill/>
        </p:spPr>
      </p:pic>
      <p:graphicFrame>
        <p:nvGraphicFramePr>
          <p:cNvPr id="10" name="Diagram 9"/>
          <p:cNvGraphicFramePr/>
          <p:nvPr/>
        </p:nvGraphicFramePr>
        <p:xfrm>
          <a:off x="-1442490" y="8656465"/>
          <a:ext cx="15193688" cy="1044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3901995" y="20177745"/>
            <a:ext cx="6336705" cy="17209912"/>
            <a:chOff x="10209463" y="21257865"/>
            <a:chExt cx="6926111" cy="18506056"/>
          </a:xfrm>
        </p:grpSpPr>
        <p:pic>
          <p:nvPicPr>
            <p:cNvPr id="1032" name="Picture 8" descr="C:\Users\spu92482\Desktop\logos\logo-ubuntu_st_no®-black_orange-hex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0209463" y="34867377"/>
              <a:ext cx="6926111" cy="4896544"/>
            </a:xfrm>
            <a:prstGeom prst="rect">
              <a:avLst/>
            </a:prstGeom>
            <a:noFill/>
          </p:spPr>
        </p:pic>
        <p:grpSp>
          <p:nvGrpSpPr>
            <p:cNvPr id="29" name="Group 28"/>
            <p:cNvGrpSpPr/>
            <p:nvPr/>
          </p:nvGrpSpPr>
          <p:grpSpPr>
            <a:xfrm>
              <a:off x="11446942" y="21257865"/>
              <a:ext cx="4536504" cy="18146016"/>
              <a:chOff x="11446942" y="21257865"/>
              <a:chExt cx="4536504" cy="18146016"/>
            </a:xfrm>
          </p:grpSpPr>
          <p:pic>
            <p:nvPicPr>
              <p:cNvPr id="20" name="Picture 3" descr="C:\Users\spu92482\Desktop\logos\windows_xp_logo_81.jp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11878990" y="32383101"/>
                <a:ext cx="4104456" cy="2736304"/>
              </a:xfrm>
              <a:prstGeom prst="rect">
                <a:avLst/>
              </a:prstGeom>
              <a:noFill/>
            </p:spPr>
          </p:pic>
          <p:pic>
            <p:nvPicPr>
              <p:cNvPr id="21" name="Picture 4" descr="C:\Users\spu92482\Desktop\logos\Windows-7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12085710" y="28323953"/>
                <a:ext cx="3330976" cy="3312368"/>
              </a:xfrm>
              <a:prstGeom prst="rect">
                <a:avLst/>
              </a:prstGeom>
              <a:noFill/>
            </p:spPr>
          </p:pic>
          <p:pic>
            <p:nvPicPr>
              <p:cNvPr id="23" name="Picture 6" descr="C:\Users\spu92482\Desktop\logos\redhat-logo-big2.jpg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2310037" y="24857264"/>
                <a:ext cx="2880320" cy="3170355"/>
              </a:xfrm>
              <a:prstGeom prst="rect">
                <a:avLst/>
              </a:prstGeom>
              <a:noFill/>
            </p:spPr>
          </p:pic>
          <p:pic>
            <p:nvPicPr>
              <p:cNvPr id="24" name="Picture 7" descr="C:\Users\spu92482\Desktop\logos\mac-logo.jpg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2484629" y="21588331"/>
                <a:ext cx="2461131" cy="3240360"/>
              </a:xfrm>
              <a:prstGeom prst="rect">
                <a:avLst/>
              </a:prstGeom>
              <a:noFill/>
            </p:spPr>
          </p:pic>
          <p:sp>
            <p:nvSpPr>
              <p:cNvPr id="27" name="Rounded Rectangle 26"/>
              <p:cNvSpPr/>
              <p:nvPr/>
            </p:nvSpPr>
            <p:spPr bwMode="auto">
              <a:xfrm rot="5400000">
                <a:off x="4606182" y="28098625"/>
                <a:ext cx="18146016" cy="4464496"/>
              </a:xfrm>
              <a:prstGeom prst="round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endParaRPr>
              </a:p>
            </p:txBody>
          </p:sp>
        </p:grpSp>
      </p:grpSp>
      <p:pic>
        <p:nvPicPr>
          <p:cNvPr id="1034" name="Picture 10" descr="C:\Users\spu92482\Desktop\logos\02fig04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096014" y="7504337"/>
            <a:ext cx="7844355" cy="5993087"/>
          </a:xfrm>
          <a:prstGeom prst="rect">
            <a:avLst/>
          </a:prstGeom>
          <a:noFill/>
        </p:spPr>
      </p:pic>
      <p:graphicFrame>
        <p:nvGraphicFramePr>
          <p:cNvPr id="37" name="Diagram 36"/>
          <p:cNvGraphicFramePr/>
          <p:nvPr/>
        </p:nvGraphicFramePr>
        <p:xfrm>
          <a:off x="8782646" y="22121961"/>
          <a:ext cx="14185576" cy="1099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037" name="Picture 13" descr="C:\Users\spu92482\Desktop\logos\logo_github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229918" y="21761921"/>
            <a:ext cx="6768752" cy="2608446"/>
          </a:xfrm>
          <a:prstGeom prst="rect">
            <a:avLst/>
          </a:prstGeom>
          <a:noFill/>
        </p:spPr>
      </p:pic>
      <p:graphicFrame>
        <p:nvGraphicFramePr>
          <p:cNvPr id="40" name="Diagram 39"/>
          <p:cNvGraphicFramePr/>
          <p:nvPr/>
        </p:nvGraphicFramePr>
        <p:xfrm>
          <a:off x="14039230" y="11464777"/>
          <a:ext cx="7703302" cy="7583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8" cstate="print"/>
          <a:srcRect l="26363" t="30214" b="16331"/>
          <a:stretch>
            <a:fillRect/>
          </a:stretch>
        </p:blipFill>
        <p:spPr bwMode="auto">
          <a:xfrm>
            <a:off x="1077790" y="30330873"/>
            <a:ext cx="11849555" cy="433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EB35FB51C0F42A9A471BD9DD2DD1B" ma:contentTypeVersion="1" ma:contentTypeDescription="Create a new document." ma:contentTypeScope="" ma:versionID="35a5236f1a4e3acf6a385f2c1bfe2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593874F-BA98-4A0D-88E6-76DECBDFE51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B870582-39B3-4EE1-B4C9-D3C3087CF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FA4EA-6C34-4AED-AF36-BD45CB995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BE466B2-E11B-4338-AFEC-553026806900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template: conference - A0 portrait (ppt)</dc:title>
  <dc:creator>Studio Mac</dc:creator>
  <cp:lastModifiedBy>spu92482</cp:lastModifiedBy>
  <cp:revision>33</cp:revision>
  <dcterms:created xsi:type="dcterms:W3CDTF">2007-04-05T18:09:36Z</dcterms:created>
  <dcterms:modified xsi:type="dcterms:W3CDTF">2012-08-29T10:04:52Z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