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57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86618" autoAdjust="0"/>
  </p:normalViewPr>
  <p:slideViewPr>
    <p:cSldViewPr snapToGrid="0" snapToObjects="1">
      <p:cViewPr>
        <p:scale>
          <a:sx n="122" d="100"/>
          <a:sy n="122" d="100"/>
        </p:scale>
        <p:origin x="-131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CBB94-C2C7-444D-91F7-180962566C3A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F0B79-B3CF-DC4F-BFA3-B5663900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6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F0B79-B3CF-DC4F-BFA3-B566390029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1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F0B79-B3CF-DC4F-BFA3-B566390029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21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F0B79-B3CF-DC4F-BFA3-B566390029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0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F0B79-B3CF-DC4F-BFA3-B566390029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62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F0B79-B3CF-DC4F-BFA3-B566390029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20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F0B79-B3CF-DC4F-BFA3-B566390029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81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F0B79-B3CF-DC4F-BFA3-B566390029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31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F0B79-B3CF-DC4F-BFA3-B566390029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42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 descr="C:\Mantid\Documents\Images\icons\New Icons\mantid_256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09" y="625475"/>
            <a:ext cx="5209232" cy="52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NS_logo_words_trans_back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352" y="6097476"/>
            <a:ext cx="971600" cy="650006"/>
          </a:xfrm>
          <a:prstGeom prst="rect">
            <a:avLst/>
          </a:prstGeom>
          <a:noFill/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noFill/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noFill/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8130" name="Picture 2" descr="C:\Mantid\Documents\Images\icons\New Icons\mantid_log_with_na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17081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C:\Mantid\Documents\Images\ISIS Logo - Transparent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56436"/>
            <a:ext cx="11620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3" name="Picture 5" descr="C:\Mantid\Documents\Images\Tessella_Logo - Transparent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99" y="6165304"/>
            <a:ext cx="1379123" cy="5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04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A17BAC7-D730-8141-8602-B60E76216264}" type="datetimeFigureOut">
              <a:rPr lang="en-US" smtClean="0"/>
              <a:t>2/27/2013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A17BAC7-D730-8141-8602-B60E76216264}" type="datetimeFigureOut">
              <a:rPr lang="en-US" smtClean="0"/>
              <a:t>2/27/2013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A17BAC7-D730-8141-8602-B60E76216264}" type="datetimeFigureOut">
              <a:rPr lang="en-US" smtClean="0"/>
              <a:t>2/27/2013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A17BAC7-D730-8141-8602-B60E76216264}" type="datetimeFigureOut">
              <a:rPr lang="en-US" smtClean="0"/>
              <a:t>2/27/2013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A17BAC7-D730-8141-8602-B60E76216264}" type="datetimeFigureOut">
              <a:rPr lang="en-US" smtClean="0"/>
              <a:t>2/27/2013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6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A17BAC7-D730-8141-8602-B60E76216264}" type="datetimeFigureOut">
              <a:rPr lang="en-US" smtClean="0"/>
              <a:t>2/27/2013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A17BAC7-D730-8141-8602-B60E76216264}" type="datetimeFigureOut">
              <a:rPr lang="en-US" smtClean="0"/>
              <a:t>2/27/2013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A17BAC7-D730-8141-8602-B60E76216264}" type="datetimeFigureOut">
              <a:rPr lang="en-US" smtClean="0"/>
              <a:t>2/27/2013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A17BAC7-D730-8141-8602-B60E76216264}" type="datetimeFigureOut">
              <a:rPr lang="en-US" smtClean="0"/>
              <a:t>2/27/2013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A17BAC7-D730-8141-8602-B60E76216264}" type="datetimeFigureOut">
              <a:rPr lang="en-US" smtClean="0"/>
              <a:t>2/27/2013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2" name="Picture 8" descr="C:\Mantid\Documents\Images\icons\New Icons\mantid_2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9259" cy="7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Mantid\Documents\Images\icons\New Icons\mantid_log_with_name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" y="6340811"/>
            <a:ext cx="1015857" cy="32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508" y="2372541"/>
            <a:ext cx="3196492" cy="23973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8403" y="2183017"/>
            <a:ext cx="3625163" cy="767456"/>
          </a:xfrm>
        </p:spPr>
        <p:txBody>
          <a:bodyPr/>
          <a:lstStyle/>
          <a:p>
            <a:r>
              <a:rPr lang="en-US" dirty="0" err="1" smtClean="0">
                <a:latin typeface="Source Code Pro"/>
                <a:cs typeface="Source Code Pro"/>
              </a:rPr>
              <a:t>Mantid</a:t>
            </a:r>
            <a:r>
              <a:rPr lang="en-US" dirty="0" smtClean="0">
                <a:latin typeface="Source Code Pro"/>
                <a:cs typeface="Source Code Pro"/>
              </a:rPr>
              <a:t> 2.4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Scientific Steering </a:t>
            </a:r>
            <a:br>
              <a:rPr lang="en-US" dirty="0" smtClean="0"/>
            </a:br>
            <a:r>
              <a:rPr lang="en-US" dirty="0" smtClean="0"/>
              <a:t>Committee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47508" y="4769910"/>
            <a:ext cx="3196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Scattering of </a:t>
            </a:r>
            <a:r>
              <a:rPr lang="en-GB" sz="1400" dirty="0" err="1"/>
              <a:t>Triphylite</a:t>
            </a:r>
            <a:r>
              <a:rPr lang="en-GB" sz="1400" dirty="0"/>
              <a:t> on TOPAZ in reciprocal space</a:t>
            </a:r>
            <a:r>
              <a:rPr lang="en-GB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0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User Interface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397766"/>
            <a:ext cx="8229600" cy="3889430"/>
          </a:xfrm>
        </p:spPr>
      </p:pic>
    </p:spTree>
    <p:extLst>
      <p:ext uri="{BB962C8B-B14F-4D97-AF65-F5344CB8AC3E}">
        <p14:creationId xmlns:p14="http://schemas.microsoft.com/office/powerpoint/2010/main" val="176939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</a:t>
            </a:r>
            <a:br>
              <a:rPr lang="en-US" dirty="0" smtClean="0"/>
            </a:br>
            <a:r>
              <a:rPr lang="en-US" dirty="0" smtClean="0"/>
              <a:t>Grouped Detectors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278291"/>
            <a:ext cx="8229600" cy="4128380"/>
          </a:xfrm>
        </p:spPr>
      </p:pic>
    </p:spTree>
    <p:extLst>
      <p:ext uri="{BB962C8B-B14F-4D97-AF65-F5344CB8AC3E}">
        <p14:creationId xmlns:p14="http://schemas.microsoft.com/office/powerpoint/2010/main" val="13000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MD Simulation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62" y="1239838"/>
            <a:ext cx="5840676" cy="4205287"/>
          </a:xfrm>
        </p:spPr>
      </p:pic>
    </p:spTree>
    <p:extLst>
      <p:ext uri="{BB962C8B-B14F-4D97-AF65-F5344CB8AC3E}">
        <p14:creationId xmlns:p14="http://schemas.microsoft.com/office/powerpoint/2010/main" val="144194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5047"/>
            <a:ext cx="8229600" cy="47037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# Set whole </a:t>
            </a:r>
            <a:r>
              <a:rPr lang="en-US" sz="2000" dirty="0" err="1" smtClean="0">
                <a:solidFill>
                  <a:srgbClr val="008000"/>
                </a:solidFill>
              </a:rPr>
              <a:t>numpy</a:t>
            </a:r>
            <a:r>
              <a:rPr lang="en-US" sz="2000" dirty="0" smtClean="0">
                <a:solidFill>
                  <a:srgbClr val="008000"/>
                </a:solidFill>
              </a:rPr>
              <a:t> array to workspace spectrum</a:t>
            </a:r>
          </a:p>
          <a:p>
            <a:pPr marL="0" indent="0">
              <a:buNone/>
            </a:pPr>
            <a:r>
              <a:rPr lang="en-US" sz="1400" dirty="0" err="1" smtClean="0">
                <a:latin typeface="Source Code Pro"/>
                <a:cs typeface="Source Code Pro"/>
              </a:rPr>
              <a:t>nspectra</a:t>
            </a:r>
            <a:r>
              <a:rPr lang="en-US" sz="1400" dirty="0" smtClean="0">
                <a:latin typeface="Source Code Pro"/>
                <a:cs typeface="Source Code Pro"/>
              </a:rPr>
              <a:t> </a:t>
            </a:r>
            <a:r>
              <a:rPr lang="en-US" sz="1400" dirty="0">
                <a:latin typeface="Source Code Pro"/>
                <a:cs typeface="Source Code Pro"/>
              </a:rPr>
              <a:t>= 2</a:t>
            </a:r>
          </a:p>
          <a:p>
            <a:pPr marL="0" indent="0">
              <a:buNone/>
            </a:pPr>
            <a:r>
              <a:rPr lang="en-US" sz="1400" dirty="0" err="1" smtClean="0">
                <a:latin typeface="Source Code Pro"/>
                <a:cs typeface="Source Code Pro"/>
              </a:rPr>
              <a:t>xlength</a:t>
            </a:r>
            <a:r>
              <a:rPr lang="en-US" sz="1400" dirty="0" smtClean="0">
                <a:latin typeface="Source Code Pro"/>
                <a:cs typeface="Source Code Pro"/>
              </a:rPr>
              <a:t> </a:t>
            </a:r>
            <a:r>
              <a:rPr lang="en-US" sz="1400" dirty="0">
                <a:latin typeface="Source Code Pro"/>
                <a:cs typeface="Source Code Pro"/>
              </a:rPr>
              <a:t>= 11</a:t>
            </a:r>
          </a:p>
          <a:p>
            <a:pPr marL="0" indent="0">
              <a:buNone/>
            </a:pPr>
            <a:r>
              <a:rPr lang="fi-FI" sz="1400" dirty="0" err="1" smtClean="0">
                <a:latin typeface="Source Code Pro"/>
                <a:cs typeface="Source Code Pro"/>
              </a:rPr>
              <a:t>ylength</a:t>
            </a:r>
            <a:r>
              <a:rPr lang="fi-FI" sz="1400" dirty="0" smtClean="0">
                <a:latin typeface="Source Code Pro"/>
                <a:cs typeface="Source Code Pro"/>
              </a:rPr>
              <a:t> </a:t>
            </a:r>
            <a:r>
              <a:rPr lang="fi-FI" sz="1400" dirty="0">
                <a:latin typeface="Source Code Pro"/>
                <a:cs typeface="Source Code Pro"/>
              </a:rPr>
              <a:t>= 10</a:t>
            </a:r>
          </a:p>
          <a:p>
            <a:pPr marL="0" indent="0">
              <a:buNone/>
            </a:pPr>
            <a:r>
              <a:rPr lang="fi-FI" sz="1400" dirty="0">
                <a:latin typeface="Source Code Pro"/>
                <a:cs typeface="Source Code Pro"/>
              </a:rPr>
              <a:t> </a:t>
            </a:r>
          </a:p>
          <a:p>
            <a:pPr marL="0" indent="0">
              <a:buNone/>
            </a:pPr>
            <a:r>
              <a:rPr lang="fi-FI" sz="1400" dirty="0" err="1" smtClean="0">
                <a:latin typeface="Source Code Pro"/>
                <a:cs typeface="Source Code Pro"/>
              </a:rPr>
              <a:t>test_ws</a:t>
            </a:r>
            <a:r>
              <a:rPr lang="fi-FI" sz="1400" dirty="0" smtClean="0">
                <a:latin typeface="Source Code Pro"/>
                <a:cs typeface="Source Code Pro"/>
              </a:rPr>
              <a:t> </a:t>
            </a:r>
            <a:r>
              <a:rPr lang="fi-FI" sz="1400" dirty="0">
                <a:latin typeface="Source Code Pro"/>
                <a:cs typeface="Source Code Pro"/>
              </a:rPr>
              <a:t>= WorkspaceFactory.create("</a:t>
            </a:r>
            <a:r>
              <a:rPr lang="fi-FI" sz="1400" dirty="0" smtClean="0">
                <a:latin typeface="Source Code Pro"/>
                <a:cs typeface="Source Code Pro"/>
              </a:rPr>
              <a:t>Workspace2D”,nvectors,xlength,ylength</a:t>
            </a:r>
            <a:r>
              <a:rPr lang="fi-FI" sz="1400" dirty="0">
                <a:latin typeface="Source Code Pro"/>
                <a:cs typeface="Source Code Pro"/>
              </a:rPr>
              <a:t>)</a:t>
            </a:r>
          </a:p>
          <a:p>
            <a:pPr marL="0" indent="0">
              <a:buNone/>
            </a:pPr>
            <a:r>
              <a:rPr lang="pl-PL" sz="1400" dirty="0" err="1" smtClean="0">
                <a:latin typeface="Source Code Pro"/>
                <a:cs typeface="Source Code Pro"/>
              </a:rPr>
              <a:t>ws_index</a:t>
            </a:r>
            <a:r>
              <a:rPr lang="pl-PL" sz="1400" dirty="0" smtClean="0">
                <a:latin typeface="Source Code Pro"/>
                <a:cs typeface="Source Code Pro"/>
              </a:rPr>
              <a:t> </a:t>
            </a:r>
            <a:r>
              <a:rPr lang="pl-PL" sz="1400" dirty="0">
                <a:latin typeface="Source Code Pro"/>
                <a:cs typeface="Source Code Pro"/>
              </a:rPr>
              <a:t>= 1</a:t>
            </a:r>
          </a:p>
          <a:p>
            <a:pPr marL="0" indent="0">
              <a:buNone/>
            </a:pPr>
            <a:r>
              <a:rPr lang="pl-PL" sz="1400" dirty="0">
                <a:latin typeface="Source Code Pro"/>
                <a:cs typeface="Source Code Pro"/>
              </a:rPr>
              <a:t> </a:t>
            </a:r>
          </a:p>
          <a:p>
            <a:pPr marL="0" indent="0">
              <a:buNone/>
            </a:pPr>
            <a:r>
              <a:rPr lang="pl-PL" sz="1400" dirty="0" err="1" smtClean="0">
                <a:latin typeface="Source Code Pro"/>
                <a:cs typeface="Source Code Pro"/>
              </a:rPr>
              <a:t>y_values</a:t>
            </a:r>
            <a:r>
              <a:rPr lang="pl-PL" sz="1400" dirty="0" smtClean="0">
                <a:latin typeface="Source Code Pro"/>
                <a:cs typeface="Source Code Pro"/>
              </a:rPr>
              <a:t> </a:t>
            </a:r>
            <a:r>
              <a:rPr lang="pl-PL" sz="1400" dirty="0">
                <a:latin typeface="Source Code Pro"/>
                <a:cs typeface="Source Code Pro"/>
              </a:rPr>
              <a:t>= </a:t>
            </a:r>
            <a:r>
              <a:rPr lang="pl-PL" sz="1400" dirty="0" err="1">
                <a:latin typeface="Source Code Pro"/>
                <a:cs typeface="Source Code Pro"/>
              </a:rPr>
              <a:t>np.linspace</a:t>
            </a:r>
            <a:r>
              <a:rPr lang="pl-PL" sz="1400" dirty="0">
                <a:latin typeface="Source Code Pro"/>
                <a:cs typeface="Source Code Pro"/>
              </a:rPr>
              <a:t>(0,1,xlength)</a:t>
            </a:r>
          </a:p>
          <a:p>
            <a:pPr marL="0" indent="0">
              <a:buNone/>
            </a:pPr>
            <a:r>
              <a:rPr lang="pl-PL" sz="1400" dirty="0" err="1" smtClean="0">
                <a:latin typeface="Source Code Pro"/>
                <a:cs typeface="Source Code Pro"/>
              </a:rPr>
              <a:t>test_ws.setX</a:t>
            </a:r>
            <a:r>
              <a:rPr lang="pl-PL" sz="1400" dirty="0">
                <a:latin typeface="Source Code Pro"/>
                <a:cs typeface="Source Code Pro"/>
              </a:rPr>
              <a:t>(</a:t>
            </a:r>
            <a:r>
              <a:rPr lang="pl-PL" sz="1400" dirty="0" err="1">
                <a:latin typeface="Source Code Pro"/>
                <a:cs typeface="Source Code Pro"/>
              </a:rPr>
              <a:t>ws_index</a:t>
            </a:r>
            <a:r>
              <a:rPr lang="pl-PL" sz="1400" dirty="0">
                <a:latin typeface="Source Code Pro"/>
                <a:cs typeface="Source Code Pro"/>
              </a:rPr>
              <a:t>, </a:t>
            </a:r>
            <a:r>
              <a:rPr lang="pl-PL" sz="1400" dirty="0" err="1">
                <a:latin typeface="Source Code Pro"/>
                <a:cs typeface="Source Code Pro"/>
              </a:rPr>
              <a:t>y_values</a:t>
            </a:r>
            <a:r>
              <a:rPr lang="pl-PL" sz="1400" dirty="0" smtClean="0">
                <a:latin typeface="Source Code Pro"/>
                <a:cs typeface="Source Code Pro"/>
              </a:rPr>
              <a:t>)</a:t>
            </a:r>
            <a:endParaRPr lang="pl-PL" sz="1400" dirty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pl-PL" sz="1400" dirty="0" err="1" smtClean="0">
                <a:latin typeface="Source Code Pro"/>
                <a:cs typeface="Source Code Pro"/>
              </a:rPr>
              <a:t>x_values</a:t>
            </a:r>
            <a:r>
              <a:rPr lang="pl-PL" sz="1400" dirty="0" smtClean="0">
                <a:latin typeface="Source Code Pro"/>
                <a:cs typeface="Source Code Pro"/>
              </a:rPr>
              <a:t> </a:t>
            </a:r>
            <a:r>
              <a:rPr lang="pl-PL" sz="1400" dirty="0">
                <a:latin typeface="Source Code Pro"/>
                <a:cs typeface="Source Code Pro"/>
              </a:rPr>
              <a:t>= </a:t>
            </a:r>
            <a:r>
              <a:rPr lang="pl-PL" sz="1400" dirty="0" err="1">
                <a:latin typeface="Source Code Pro"/>
                <a:cs typeface="Source Code Pro"/>
              </a:rPr>
              <a:t>np.ones</a:t>
            </a:r>
            <a:r>
              <a:rPr lang="pl-PL" sz="1400" dirty="0">
                <a:latin typeface="Source Code Pro"/>
                <a:cs typeface="Source Code Pro"/>
              </a:rPr>
              <a:t>(</a:t>
            </a:r>
            <a:r>
              <a:rPr lang="pl-PL" sz="1400" dirty="0" err="1">
                <a:latin typeface="Source Code Pro"/>
                <a:cs typeface="Source Code Pro"/>
              </a:rPr>
              <a:t>ylength</a:t>
            </a:r>
            <a:r>
              <a:rPr lang="pl-PL" sz="1400" dirty="0">
                <a:latin typeface="Source Code Pro"/>
                <a:cs typeface="Source Code Pro"/>
              </a:rPr>
              <a:t>)</a:t>
            </a:r>
          </a:p>
          <a:p>
            <a:pPr marL="0" indent="0">
              <a:buNone/>
            </a:pPr>
            <a:r>
              <a:rPr lang="pl-PL" sz="1400" dirty="0" err="1" smtClean="0">
                <a:latin typeface="Source Code Pro"/>
                <a:cs typeface="Source Code Pro"/>
              </a:rPr>
              <a:t>test_ws.setY</a:t>
            </a:r>
            <a:r>
              <a:rPr lang="pl-PL" sz="1400" dirty="0">
                <a:latin typeface="Source Code Pro"/>
                <a:cs typeface="Source Code Pro"/>
              </a:rPr>
              <a:t>(</a:t>
            </a:r>
            <a:r>
              <a:rPr lang="pl-PL" sz="1400" dirty="0" err="1">
                <a:latin typeface="Source Code Pro"/>
                <a:cs typeface="Source Code Pro"/>
              </a:rPr>
              <a:t>ws_index</a:t>
            </a:r>
            <a:r>
              <a:rPr lang="pl-PL" sz="1400" dirty="0">
                <a:latin typeface="Source Code Pro"/>
                <a:cs typeface="Source Code Pro"/>
              </a:rPr>
              <a:t>, </a:t>
            </a:r>
            <a:r>
              <a:rPr lang="pl-PL" sz="1400" dirty="0" err="1">
                <a:latin typeface="Source Code Pro"/>
                <a:cs typeface="Source Code Pro"/>
              </a:rPr>
              <a:t>x_values</a:t>
            </a:r>
            <a:r>
              <a:rPr lang="pl-PL" sz="1400" dirty="0" smtClean="0">
                <a:latin typeface="Source Code Pro"/>
                <a:cs typeface="Source Code Pro"/>
              </a:rPr>
              <a:t>)</a:t>
            </a:r>
            <a:endParaRPr lang="pl-PL" sz="1400" dirty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pl-PL" sz="1400" dirty="0" err="1" smtClean="0">
                <a:latin typeface="Source Code Pro"/>
                <a:cs typeface="Source Code Pro"/>
              </a:rPr>
              <a:t>e_values</a:t>
            </a:r>
            <a:r>
              <a:rPr lang="pl-PL" sz="1400" dirty="0" smtClean="0">
                <a:latin typeface="Source Code Pro"/>
                <a:cs typeface="Source Code Pro"/>
              </a:rPr>
              <a:t> </a:t>
            </a:r>
            <a:r>
              <a:rPr lang="pl-PL" sz="1400" dirty="0">
                <a:latin typeface="Source Code Pro"/>
                <a:cs typeface="Source Code Pro"/>
              </a:rPr>
              <a:t>= </a:t>
            </a:r>
            <a:r>
              <a:rPr lang="pl-PL" sz="1400" dirty="0" err="1">
                <a:latin typeface="Source Code Pro"/>
                <a:cs typeface="Source Code Pro"/>
              </a:rPr>
              <a:t>np.sqrt</a:t>
            </a:r>
            <a:r>
              <a:rPr lang="pl-PL" sz="1400" dirty="0">
                <a:latin typeface="Source Code Pro"/>
                <a:cs typeface="Source Code Pro"/>
              </a:rPr>
              <a:t>(</a:t>
            </a:r>
            <a:r>
              <a:rPr lang="pl-PL" sz="1400" dirty="0" err="1">
                <a:latin typeface="Source Code Pro"/>
                <a:cs typeface="Source Code Pro"/>
              </a:rPr>
              <a:t>values</a:t>
            </a:r>
            <a:r>
              <a:rPr lang="pl-PL" sz="1400" dirty="0">
                <a:latin typeface="Source Code Pro"/>
                <a:cs typeface="Source Code Pro"/>
              </a:rPr>
              <a:t>)</a:t>
            </a:r>
          </a:p>
          <a:p>
            <a:pPr marL="0" indent="0">
              <a:buNone/>
            </a:pPr>
            <a:r>
              <a:rPr lang="pl-PL" sz="1400" dirty="0" err="1" smtClean="0">
                <a:latin typeface="Source Code Pro"/>
                <a:cs typeface="Source Code Pro"/>
              </a:rPr>
              <a:t>test_ws.setE</a:t>
            </a:r>
            <a:r>
              <a:rPr lang="pl-PL" sz="1400" dirty="0">
                <a:latin typeface="Source Code Pro"/>
                <a:cs typeface="Source Code Pro"/>
              </a:rPr>
              <a:t>(</a:t>
            </a:r>
            <a:r>
              <a:rPr lang="pl-PL" sz="1400" dirty="0" err="1">
                <a:latin typeface="Source Code Pro"/>
                <a:cs typeface="Source Code Pro"/>
              </a:rPr>
              <a:t>ws_index</a:t>
            </a:r>
            <a:r>
              <a:rPr lang="pl-PL" sz="1400" dirty="0">
                <a:latin typeface="Source Code Pro"/>
                <a:cs typeface="Source Code Pro"/>
              </a:rPr>
              <a:t>, </a:t>
            </a:r>
            <a:r>
              <a:rPr lang="pl-PL" sz="1400" dirty="0" err="1">
                <a:latin typeface="Source Code Pro"/>
                <a:cs typeface="Source Code Pro"/>
              </a:rPr>
              <a:t>e_values</a:t>
            </a:r>
            <a:r>
              <a:rPr lang="pl-PL" sz="1400" dirty="0" smtClean="0">
                <a:latin typeface="Source Code Pro"/>
                <a:cs typeface="Source Code Pro"/>
              </a:rPr>
              <a:t>)</a:t>
            </a:r>
          </a:p>
          <a:p>
            <a:pPr marL="0" indent="0">
              <a:buNone/>
            </a:pPr>
            <a:endParaRPr lang="pl-PL" sz="1400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endParaRPr lang="pl-PL" sz="1400" dirty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</a:rPr>
              <a:t># </a:t>
            </a:r>
            <a:r>
              <a:rPr lang="en-US" sz="2000" dirty="0" smtClean="0">
                <a:solidFill>
                  <a:srgbClr val="008000"/>
                </a:solidFill>
              </a:rPr>
              <a:t>Access goniometer angles </a:t>
            </a:r>
            <a:endParaRPr lang="pl-PL" sz="1400" dirty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sz="1400" dirty="0" err="1">
                <a:latin typeface="Source Code Pro"/>
                <a:cs typeface="Source Code Pro"/>
              </a:rPr>
              <a:t>wksp.getRun</a:t>
            </a:r>
            <a:r>
              <a:rPr lang="en-US" sz="1400" dirty="0">
                <a:latin typeface="Source Code Pro"/>
                <a:cs typeface="Source Code Pro"/>
              </a:rPr>
              <a:t>().</a:t>
            </a:r>
            <a:r>
              <a:rPr lang="en-US" sz="1400" dirty="0" err="1">
                <a:latin typeface="Source Code Pro"/>
                <a:cs typeface="Source Code Pro"/>
              </a:rPr>
              <a:t>getGoniometer</a:t>
            </a:r>
            <a:r>
              <a:rPr lang="en-US" sz="1400" dirty="0">
                <a:latin typeface="Source Code Pro"/>
                <a:cs typeface="Source Code Pro"/>
              </a:rPr>
              <a:t>().</a:t>
            </a:r>
            <a:r>
              <a:rPr lang="en-US" sz="1400" dirty="0" err="1">
                <a:latin typeface="Source Code Pro"/>
                <a:cs typeface="Source Code Pro"/>
              </a:rPr>
              <a:t>getEulerAngles</a:t>
            </a:r>
            <a:r>
              <a:rPr lang="en-US" sz="1400" dirty="0">
                <a:latin typeface="Source Code Pro"/>
                <a:cs typeface="Source Code Pro"/>
              </a:rPr>
              <a:t>("</a:t>
            </a:r>
            <a:r>
              <a:rPr lang="en-US" sz="1400" dirty="0" err="1">
                <a:latin typeface="Source Code Pro"/>
                <a:cs typeface="Source Code Pro"/>
              </a:rPr>
              <a:t>yzy</a:t>
            </a:r>
            <a:r>
              <a:rPr lang="en-US" sz="1400" dirty="0">
                <a:latin typeface="Source Code Pro"/>
                <a:cs typeface="Source Code Pro"/>
              </a:rPr>
              <a:t>")</a:t>
            </a:r>
          </a:p>
          <a:p>
            <a:pPr marL="0" indent="0">
              <a:buNone/>
            </a:pPr>
            <a:endParaRPr lang="en-US" sz="1400" dirty="0"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6517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PeaksViewer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(</a:t>
            </a:r>
            <a:r>
              <a:rPr lang="en-US" sz="3100" dirty="0" err="1" smtClean="0"/>
              <a:t>Addon</a:t>
            </a:r>
            <a:r>
              <a:rPr lang="en-US" sz="3100" dirty="0" smtClean="0"/>
              <a:t> to </a:t>
            </a:r>
            <a:r>
              <a:rPr lang="en-US" sz="3100" dirty="0" err="1" smtClean="0"/>
              <a:t>SliceViewer</a:t>
            </a:r>
            <a:r>
              <a:rPr lang="en-US" sz="31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27" y="1417638"/>
            <a:ext cx="8755356" cy="529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83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PeaksViewer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(</a:t>
            </a:r>
            <a:r>
              <a:rPr lang="en-US" sz="3100" dirty="0" err="1" smtClean="0"/>
              <a:t>Addon</a:t>
            </a:r>
            <a:r>
              <a:rPr lang="en-US" sz="3100" dirty="0" smtClean="0"/>
              <a:t> to </a:t>
            </a:r>
            <a:r>
              <a:rPr lang="en-US" sz="3100" dirty="0" err="1" smtClean="0"/>
              <a:t>SliceViewer</a:t>
            </a:r>
            <a:r>
              <a:rPr lang="en-US" sz="31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44" y="1600200"/>
            <a:ext cx="8693439" cy="361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02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77" y="-69850"/>
            <a:ext cx="7963878" cy="1143000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ParaView</a:t>
            </a:r>
            <a:r>
              <a:rPr lang="en-US" sz="3600" dirty="0"/>
              <a:t> </a:t>
            </a:r>
            <a:r>
              <a:rPr lang="en-US" sz="3600" dirty="0" smtClean="0"/>
              <a:t>improvements for viewing Peaks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9276" y="1239838"/>
            <a:ext cx="6305448" cy="4205287"/>
          </a:xfrm>
        </p:spPr>
      </p:pic>
    </p:spTree>
    <p:extLst>
      <p:ext uri="{BB962C8B-B14F-4D97-AF65-F5344CB8AC3E}">
        <p14:creationId xmlns:p14="http://schemas.microsoft.com/office/powerpoint/2010/main" val="2454573189"/>
      </p:ext>
    </p:extLst>
  </p:cSld>
  <p:clrMapOvr>
    <a:masterClrMapping/>
  </p:clrMapOvr>
</p:sld>
</file>

<file path=ppt/theme/theme1.xml><?xml version="1.0" encoding="utf-8"?>
<a:theme xmlns:a="http://schemas.openxmlformats.org/drawingml/2006/main" name="ISIS Small Bottom Banner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Mantid slide template</Template>
  <TotalTime>159</TotalTime>
  <Words>55</Words>
  <Application>Microsoft Office PowerPoint</Application>
  <PresentationFormat>On-screen Show (4:3)</PresentationFormat>
  <Paragraphs>36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ISIS Small Bottom Banner</vt:lpstr>
      <vt:lpstr>Mantid 2.4</vt:lpstr>
      <vt:lpstr>Simplified User Interface</vt:lpstr>
      <vt:lpstr>User Interface Grouped Detectors</vt:lpstr>
      <vt:lpstr>Loading MD Simulation Data</vt:lpstr>
      <vt:lpstr>Python </vt:lpstr>
      <vt:lpstr>PeaksViewer (Addon to SliceViewer)</vt:lpstr>
      <vt:lpstr>PeaksViewer (Addon to SliceViewer)</vt:lpstr>
      <vt:lpstr>ParaView improvements for viewing Peaks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Mantid Release 2.4</dc:title>
  <dc:creator>Stuart Campbell</dc:creator>
  <cp:lastModifiedBy>Nicholas Draper</cp:lastModifiedBy>
  <cp:revision>6</cp:revision>
  <dcterms:created xsi:type="dcterms:W3CDTF">2013-02-26T16:37:44Z</dcterms:created>
  <dcterms:modified xsi:type="dcterms:W3CDTF">2013-02-27T14:56:06Z</dcterms:modified>
</cp:coreProperties>
</file>