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2" r:id="rId14"/>
    <p:sldId id="273" r:id="rId15"/>
    <p:sldId id="270" r:id="rId16"/>
    <p:sldId id="271" r:id="rId17"/>
    <p:sldId id="263" r:id="rId18"/>
    <p:sldId id="25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5" d="100"/>
          <a:sy n="165" d="100"/>
        </p:scale>
        <p:origin x="-104"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a:t>
            </a:r>
            <a:r>
              <a:rPr lang="en-US" dirty="0" smtClean="0"/>
              <a:t>integration branch</a:t>
            </a:r>
            <a:endParaRPr lang="en-US" dirty="0" smtClean="0"/>
          </a:p>
          <a:p>
            <a:r>
              <a:rPr lang="en-US" dirty="0" err="1"/>
              <a:t>m</a:t>
            </a:r>
            <a:r>
              <a:rPr lang="en-US" dirty="0" err="1" smtClean="0"/>
              <a:t>antidunstable</a:t>
            </a:r>
            <a:r>
              <a:rPr lang="en-US" dirty="0" smtClean="0"/>
              <a:t> is the result of successful </a:t>
            </a:r>
            <a:r>
              <a:rPr lang="en-US" dirty="0" smtClean="0"/>
              <a:t>integration</a:t>
            </a:r>
          </a:p>
          <a:p>
            <a:r>
              <a:rPr lang="en-US" dirty="0" err="1" smtClean="0"/>
              <a:t>mantidnightly</a:t>
            </a:r>
            <a:r>
              <a:rPr lang="en-US" dirty="0" smtClean="0"/>
              <a:t> </a:t>
            </a:r>
            <a:r>
              <a:rPr lang="en-US" dirty="0" smtClean="0"/>
              <a:t>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throughout </a:t>
            </a:r>
            <a:r>
              <a:rPr lang="en-US" dirty="0" err="1" smtClean="0"/>
              <a:t>dev</a:t>
            </a:r>
            <a:r>
              <a:rPr lang="en-US" dirty="0" smtClean="0"/>
              <a:t> cycle</a:t>
            </a:r>
            <a:endParaRPr lang="en-US" dirty="0"/>
          </a:p>
        </p:txBody>
      </p:sp>
      <p:sp>
        <p:nvSpPr>
          <p:cNvPr id="3" name="Content Placeholder 2"/>
          <p:cNvSpPr>
            <a:spLocks noGrp="1"/>
          </p:cNvSpPr>
          <p:nvPr>
            <p:ph idx="1"/>
          </p:nvPr>
        </p:nvSpPr>
        <p:spPr/>
        <p:txBody>
          <a:bodyPr/>
          <a:lstStyle/>
          <a:p>
            <a:pPr marL="0" indent="0">
              <a:buNone/>
            </a:pPr>
            <a:r>
              <a:rPr lang="en-US" dirty="0" smtClean="0"/>
              <a:t>Currently:</a:t>
            </a:r>
          </a:p>
          <a:p>
            <a:r>
              <a:rPr lang="en-US" dirty="0" smtClean="0"/>
              <a:t>7 weeks development</a:t>
            </a:r>
          </a:p>
          <a:p>
            <a:r>
              <a:rPr lang="en-US" dirty="0"/>
              <a:t>2</a:t>
            </a:r>
            <a:r>
              <a:rPr lang="en-US" dirty="0" smtClean="0"/>
              <a:t> days testing</a:t>
            </a:r>
          </a:p>
          <a:p>
            <a:r>
              <a:rPr lang="en-US" dirty="0"/>
              <a:t>3</a:t>
            </a:r>
            <a:r>
              <a:rPr lang="en-US" dirty="0" smtClean="0"/>
              <a:t> days hoping nobody notices you aren’t testing</a:t>
            </a:r>
          </a:p>
          <a:p>
            <a:pPr marL="0" indent="0">
              <a:buNone/>
            </a:pPr>
            <a:r>
              <a:rPr lang="en-US" dirty="0" smtClean="0"/>
              <a:t>Future:</a:t>
            </a:r>
          </a:p>
          <a:p>
            <a:r>
              <a:rPr lang="en-US" dirty="0" smtClean="0"/>
              <a:t>8 weeks development with testing throughout</a:t>
            </a:r>
          </a:p>
        </p:txBody>
      </p:sp>
    </p:spTree>
    <p:extLst>
      <p:ext uri="{BB962C8B-B14F-4D97-AF65-F5344CB8AC3E}">
        <p14:creationId xmlns:p14="http://schemas.microsoft.com/office/powerpoint/2010/main" val="2350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for testing</a:t>
            </a:r>
            <a:endParaRPr lang="en-US" dirty="0"/>
          </a:p>
        </p:txBody>
      </p:sp>
      <p:sp>
        <p:nvSpPr>
          <p:cNvPr id="3" name="Content Placeholder 2"/>
          <p:cNvSpPr>
            <a:spLocks noGrp="1"/>
          </p:cNvSpPr>
          <p:nvPr>
            <p:ph idx="1"/>
          </p:nvPr>
        </p:nvSpPr>
        <p:spPr/>
        <p:txBody>
          <a:bodyPr/>
          <a:lstStyle/>
          <a:p>
            <a:r>
              <a:rPr lang="en-US" dirty="0" smtClean="0"/>
              <a:t>Close a ticket, verify a ticket</a:t>
            </a:r>
          </a:p>
          <a:p>
            <a:r>
              <a:rPr lang="en-US" dirty="0" smtClean="0"/>
              <a:t>Testing </a:t>
            </a:r>
            <a:r>
              <a:rPr lang="en-US" dirty="0"/>
              <a:t>F</a:t>
            </a:r>
            <a:r>
              <a:rPr lang="en-US" dirty="0" smtClean="0"/>
              <a:t>ridays (5 days of testing increases to 8 days)</a:t>
            </a:r>
          </a:p>
          <a:p>
            <a:r>
              <a:rPr lang="en-US" dirty="0" smtClean="0"/>
              <a:t>Look for testing tickets first/last thing every day</a:t>
            </a:r>
          </a:p>
          <a:p>
            <a:r>
              <a:rPr lang="en-US" dirty="0" smtClean="0"/>
              <a:t>Change the development culture to test more often</a:t>
            </a:r>
            <a:endParaRPr lang="en-US" dirty="0"/>
          </a:p>
        </p:txBody>
      </p:sp>
    </p:spTree>
    <p:extLst>
      <p:ext uri="{BB962C8B-B14F-4D97-AF65-F5344CB8AC3E}">
        <p14:creationId xmlns:p14="http://schemas.microsoft.com/office/powerpoint/2010/main" val="2315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tickets</a:t>
            </a:r>
          </a:p>
          <a:p>
            <a:r>
              <a:rPr lang="en-US" dirty="0" smtClean="0"/>
              <a:t>Educating people in new </a:t>
            </a:r>
            <a:r>
              <a:rPr lang="en-US" dirty="0" smtClean="0"/>
              <a:t>workflow</a:t>
            </a:r>
          </a:p>
          <a:p>
            <a:r>
              <a:rPr lang="en-US" dirty="0" smtClean="0"/>
              <a:t>Is code merged into master only after verification by the tester</a:t>
            </a:r>
            <a:r>
              <a:rPr lang="en-US" dirty="0"/>
              <a:t> </a:t>
            </a:r>
            <a:r>
              <a:rPr lang="en-US" dirty="0" smtClean="0"/>
              <a:t>or </a:t>
            </a:r>
            <a:r>
              <a:rPr lang="en-US" dirty="0" smtClean="0"/>
              <a:t>gatekeepers?</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a:t>
            </a:r>
            <a:r>
              <a:rPr lang="en-US" dirty="0" smtClean="0"/>
              <a:t>cycle</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tid_log_with_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41" y="4790591"/>
            <a:ext cx="5870261" cy="1897636"/>
          </a:xfrm>
          <a:prstGeom prst="rect">
            <a:avLst/>
          </a:prstGeom>
        </p:spPr>
      </p:pic>
      <p:pic>
        <p:nvPicPr>
          <p:cNvPr id="6" name="Picture 5" descr="mantid_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626" y="2251256"/>
            <a:ext cx="3657600" cy="3657600"/>
          </a:xfrm>
          <a:prstGeom prst="rect">
            <a:avLst/>
          </a:prstGeom>
        </p:spPr>
      </p:pic>
      <p:pic>
        <p:nvPicPr>
          <p:cNvPr id="7" name="Picture 6" descr="mantid_1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60" y="1612643"/>
            <a:ext cx="2743200" cy="2743200"/>
          </a:xfrm>
          <a:prstGeom prst="rect">
            <a:avLst/>
          </a:prstGeom>
        </p:spPr>
      </p:pic>
      <p:pic>
        <p:nvPicPr>
          <p:cNvPr id="8" name="Picture 7" descr="mantid_6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88" y="1797309"/>
            <a:ext cx="1828800" cy="1828800"/>
          </a:xfrm>
          <a:prstGeom prst="rect">
            <a:avLst/>
          </a:prstGeom>
        </p:spPr>
      </p:pic>
      <p:pic>
        <p:nvPicPr>
          <p:cNvPr id="9" name="Picture 8" descr="mantid_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22" y="241043"/>
            <a:ext cx="1371600" cy="1371600"/>
          </a:xfrm>
          <a:prstGeom prst="rect">
            <a:avLst/>
          </a:prstGeom>
        </p:spPr>
      </p:pic>
      <p:pic>
        <p:nvPicPr>
          <p:cNvPr id="10" name="Picture 9" descr="mantid_3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4571" y="240997"/>
            <a:ext cx="914400" cy="914400"/>
          </a:xfrm>
          <a:prstGeom prst="rect">
            <a:avLst/>
          </a:prstGeom>
        </p:spPr>
      </p:pic>
      <p:pic>
        <p:nvPicPr>
          <p:cNvPr id="11" name="Picture 10" descr="mantid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3636" y="240997"/>
            <a:ext cx="685800" cy="685800"/>
          </a:xfrm>
          <a:prstGeom prst="rect">
            <a:avLst/>
          </a:prstGeom>
        </p:spPr>
      </p:pic>
      <p:pic>
        <p:nvPicPr>
          <p:cNvPr id="12" name="Picture 11" descr="mantid_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493" y="240997"/>
            <a:ext cx="457200" cy="457200"/>
          </a:xfrm>
          <a:prstGeom prst="rect">
            <a:avLst/>
          </a:prstGeom>
        </p:spPr>
      </p:pic>
      <p:sp>
        <p:nvSpPr>
          <p:cNvPr id="13" name="TextBox 12"/>
          <p:cNvSpPr txBox="1"/>
          <p:nvPr/>
        </p:nvSpPr>
        <p:spPr>
          <a:xfrm>
            <a:off x="3220167" y="742131"/>
            <a:ext cx="418654" cy="369332"/>
          </a:xfrm>
          <a:prstGeom prst="rect">
            <a:avLst/>
          </a:prstGeom>
          <a:noFill/>
        </p:spPr>
        <p:txBody>
          <a:bodyPr wrap="none" rtlCol="0">
            <a:spAutoFit/>
          </a:bodyPr>
          <a:lstStyle/>
          <a:p>
            <a:r>
              <a:rPr lang="en-US" dirty="0" smtClean="0"/>
              <a:t>16</a:t>
            </a:r>
            <a:endParaRPr lang="en-US" dirty="0"/>
          </a:p>
        </p:txBody>
      </p:sp>
      <p:sp>
        <p:nvSpPr>
          <p:cNvPr id="14" name="TextBox 13"/>
          <p:cNvSpPr txBox="1"/>
          <p:nvPr/>
        </p:nvSpPr>
        <p:spPr>
          <a:xfrm>
            <a:off x="4339947" y="990431"/>
            <a:ext cx="418654" cy="369332"/>
          </a:xfrm>
          <a:prstGeom prst="rect">
            <a:avLst/>
          </a:prstGeom>
          <a:noFill/>
        </p:spPr>
        <p:txBody>
          <a:bodyPr wrap="none" rtlCol="0">
            <a:spAutoFit/>
          </a:bodyPr>
          <a:lstStyle/>
          <a:p>
            <a:r>
              <a:rPr lang="en-US" dirty="0" smtClean="0"/>
              <a:t>24</a:t>
            </a:r>
          </a:p>
        </p:txBody>
      </p:sp>
      <p:sp>
        <p:nvSpPr>
          <p:cNvPr id="15" name="TextBox 14"/>
          <p:cNvSpPr txBox="1"/>
          <p:nvPr/>
        </p:nvSpPr>
        <p:spPr>
          <a:xfrm>
            <a:off x="5727311" y="1175051"/>
            <a:ext cx="418654" cy="369332"/>
          </a:xfrm>
          <a:prstGeom prst="rect">
            <a:avLst/>
          </a:prstGeom>
          <a:noFill/>
        </p:spPr>
        <p:txBody>
          <a:bodyPr wrap="none" rtlCol="0">
            <a:spAutoFit/>
          </a:bodyPr>
          <a:lstStyle/>
          <a:p>
            <a:r>
              <a:rPr lang="en-US" dirty="0" smtClean="0"/>
              <a:t>32</a:t>
            </a:r>
            <a:endParaRPr lang="en-US" dirty="0"/>
          </a:p>
        </p:txBody>
      </p:sp>
      <p:sp>
        <p:nvSpPr>
          <p:cNvPr id="16" name="TextBox 15"/>
          <p:cNvSpPr txBox="1"/>
          <p:nvPr/>
        </p:nvSpPr>
        <p:spPr>
          <a:xfrm>
            <a:off x="2115034" y="3360096"/>
            <a:ext cx="418654" cy="369332"/>
          </a:xfrm>
          <a:prstGeom prst="rect">
            <a:avLst/>
          </a:prstGeom>
          <a:noFill/>
        </p:spPr>
        <p:txBody>
          <a:bodyPr wrap="none" rtlCol="0">
            <a:spAutoFit/>
          </a:bodyPr>
          <a:lstStyle/>
          <a:p>
            <a:r>
              <a:rPr lang="en-US" dirty="0" smtClean="0"/>
              <a:t>64</a:t>
            </a:r>
            <a:endParaRPr lang="en-US" dirty="0"/>
          </a:p>
        </p:txBody>
      </p:sp>
      <p:sp>
        <p:nvSpPr>
          <p:cNvPr id="17" name="TextBox 16"/>
          <p:cNvSpPr txBox="1"/>
          <p:nvPr/>
        </p:nvSpPr>
        <p:spPr>
          <a:xfrm>
            <a:off x="7635498" y="1427977"/>
            <a:ext cx="418654" cy="369332"/>
          </a:xfrm>
          <a:prstGeom prst="rect">
            <a:avLst/>
          </a:prstGeom>
          <a:noFill/>
        </p:spPr>
        <p:txBody>
          <a:bodyPr wrap="none" rtlCol="0">
            <a:spAutoFit/>
          </a:bodyPr>
          <a:lstStyle/>
          <a:p>
            <a:r>
              <a:rPr lang="en-US" dirty="0" smtClean="0"/>
              <a:t>48</a:t>
            </a:r>
          </a:p>
        </p:txBody>
      </p:sp>
      <p:sp>
        <p:nvSpPr>
          <p:cNvPr id="18" name="TextBox 17"/>
          <p:cNvSpPr txBox="1"/>
          <p:nvPr/>
        </p:nvSpPr>
        <p:spPr>
          <a:xfrm>
            <a:off x="4605519" y="3887459"/>
            <a:ext cx="535648" cy="369332"/>
          </a:xfrm>
          <a:prstGeom prst="rect">
            <a:avLst/>
          </a:prstGeom>
          <a:noFill/>
        </p:spPr>
        <p:txBody>
          <a:bodyPr wrap="none" rtlCol="0">
            <a:spAutoFit/>
          </a:bodyPr>
          <a:lstStyle/>
          <a:p>
            <a:r>
              <a:rPr lang="en-US" dirty="0" smtClean="0"/>
              <a:t>128</a:t>
            </a:r>
          </a:p>
        </p:txBody>
      </p:sp>
      <p:sp>
        <p:nvSpPr>
          <p:cNvPr id="19" name="TextBox 18"/>
          <p:cNvSpPr txBox="1"/>
          <p:nvPr/>
        </p:nvSpPr>
        <p:spPr>
          <a:xfrm>
            <a:off x="8033477" y="5435328"/>
            <a:ext cx="535648" cy="369332"/>
          </a:xfrm>
          <a:prstGeom prst="rect">
            <a:avLst/>
          </a:prstGeom>
          <a:noFill/>
        </p:spPr>
        <p:txBody>
          <a:bodyPr wrap="none" rtlCol="0">
            <a:spAutoFit/>
          </a:bodyPr>
          <a:lstStyle/>
          <a:p>
            <a:r>
              <a:rPr lang="en-US" dirty="0" smtClean="0"/>
              <a:t>256</a:t>
            </a:r>
            <a:endParaRPr lang="en-US" dirty="0"/>
          </a:p>
        </p:txBody>
      </p:sp>
    </p:spTree>
    <p:extLst>
      <p:ext uri="{BB962C8B-B14F-4D97-AF65-F5344CB8AC3E}">
        <p14:creationId xmlns:p14="http://schemas.microsoft.com/office/powerpoint/2010/main" val="20299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 latest stable release</a:t>
            </a:r>
          </a:p>
          <a:p>
            <a:r>
              <a:rPr lang="en-US" dirty="0" err="1" smtClean="0"/>
              <a:t>mantidnightly</a:t>
            </a:r>
            <a:r>
              <a:rPr lang="en-US" dirty="0" smtClean="0"/>
              <a:t> – latest successful system tested build of master</a:t>
            </a:r>
          </a:p>
          <a:p>
            <a:r>
              <a:rPr lang="en-US" dirty="0" err="1" smtClean="0"/>
              <a:t>mantidunstable</a:t>
            </a:r>
            <a:r>
              <a:rPr lang="en-US" dirty="0" smtClean="0"/>
              <a:t> –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625</TotalTime>
  <Words>1050</Words>
  <Application>Microsoft Macintosh PowerPoint</Application>
  <PresentationFormat>On-screen Show (4:3)</PresentationFormat>
  <Paragraphs>126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Test throughout dev cycle</vt:lpstr>
      <vt:lpstr>Possibilities for testing</vt:lpstr>
      <vt:lpstr>Extra benefits</vt:lpstr>
      <vt:lpstr>Problems</vt:lpstr>
      <vt:lpstr>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22</cp:revision>
  <dcterms:created xsi:type="dcterms:W3CDTF">2013-02-06T13:31:03Z</dcterms:created>
  <dcterms:modified xsi:type="dcterms:W3CDTF">2013-02-07T19:29:44Z</dcterms:modified>
</cp:coreProperties>
</file>