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7"/>
  </p:notesMasterIdLst>
  <p:sldIdLst>
    <p:sldId id="317" r:id="rId2"/>
    <p:sldId id="479" r:id="rId3"/>
    <p:sldId id="481" r:id="rId4"/>
    <p:sldId id="480" r:id="rId5"/>
    <p:sldId id="48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05" autoAdjust="0"/>
    <p:restoredTop sz="94638" autoAdjust="0"/>
  </p:normalViewPr>
  <p:slideViewPr>
    <p:cSldViewPr>
      <p:cViewPr>
        <p:scale>
          <a:sx n="134" d="100"/>
          <a:sy n="134" d="100"/>
        </p:scale>
        <p:origin x="-954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C5A6BFE7-F88E-47BC-8480-AE0877F66E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296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 descr="C:\Mantid\Documents\Images\icons\New Icons\mantid_256.pn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09" y="625475"/>
            <a:ext cx="5209232" cy="52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noFill/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noFill/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56314"/>
            <a:ext cx="1708150" cy="3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C:\Mantid\Documents\Images\ISIS Logo - Transparent.gi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3875"/>
            <a:ext cx="11620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3" name="Picture 5" descr="C:\Mantid\Documents\Images\Tessella_Logo - Transparent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441" y="6185922"/>
            <a:ext cx="1379123" cy="5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96" y="6231334"/>
            <a:ext cx="3050963" cy="4594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09" y="6146139"/>
            <a:ext cx="1185201" cy="62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43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6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2" name="Picture 8" descr="C:\Mantid\Documents\Images\icons\New Icons\mantid_2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9259" cy="7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767" y="6367259"/>
            <a:ext cx="1159873" cy="24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Indirect Inelastic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16012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340" y="1628800"/>
            <a:ext cx="3600710" cy="2949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396372" y="3861048"/>
            <a:ext cx="352839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96372" y="5085184"/>
            <a:ext cx="6048672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8256"/>
            <a:ext cx="8229600" cy="1143000"/>
          </a:xfrm>
        </p:spPr>
        <p:txBody>
          <a:bodyPr/>
          <a:lstStyle/>
          <a:p>
            <a:r>
              <a:rPr lang="en-GB" dirty="0" smtClean="0"/>
              <a:t>Algorithms and General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1052736"/>
            <a:ext cx="6192688" cy="5196782"/>
          </a:xfrm>
        </p:spPr>
        <p:txBody>
          <a:bodyPr/>
          <a:lstStyle/>
          <a:p>
            <a:r>
              <a:rPr lang="en-GB" dirty="0" smtClean="0"/>
              <a:t>IqtFitSequential and IqtFitMultiple converted to Mantid algorithms</a:t>
            </a:r>
          </a:p>
          <a:p>
            <a:r>
              <a:rPr lang="en-GB" dirty="0" smtClean="0"/>
              <a:t>NormaliseSpectra </a:t>
            </a:r>
          </a:p>
          <a:p>
            <a:pPr lvl="1"/>
            <a:r>
              <a:rPr lang="en-GB" dirty="0" smtClean="0"/>
              <a:t>new algorithm to scale </a:t>
            </a:r>
          </a:p>
          <a:p>
            <a:pPr marL="457200" lvl="1" indent="0">
              <a:buNone/>
            </a:pPr>
            <a:r>
              <a:rPr lang="en-GB" dirty="0"/>
              <a:t> </a:t>
            </a:r>
            <a:r>
              <a:rPr lang="en-GB" dirty="0" smtClean="0"/>
              <a:t>   workspace to peak height of 1</a:t>
            </a:r>
          </a:p>
          <a:p>
            <a:endParaRPr lang="en-GB" dirty="0"/>
          </a:p>
          <a:p>
            <a:r>
              <a:rPr lang="en-GB" dirty="0" smtClean="0"/>
              <a:t>SaveAscii SpectrumMetaData</a:t>
            </a:r>
          </a:p>
          <a:p>
            <a:pPr marL="0" indent="0">
              <a:buNone/>
            </a:pPr>
            <a:r>
              <a:rPr lang="en-GB" sz="1800" dirty="0" smtClean="0">
                <a:latin typeface="HE_TERMINAL" panose="020B0609020202020204" pitchFamily="49" charset="0"/>
              </a:rPr>
              <a:t>“Angle,Q,SpectrumNumber”</a:t>
            </a:r>
          </a:p>
          <a:p>
            <a:endParaRPr lang="en-GB" dirty="0" smtClean="0"/>
          </a:p>
          <a:p>
            <a:r>
              <a:rPr lang="en-GB" dirty="0" smtClean="0"/>
              <a:t>Python export for </a:t>
            </a:r>
            <a:r>
              <a:rPr lang="en-GB" dirty="0" err="1"/>
              <a:t>q</a:t>
            </a:r>
            <a:r>
              <a:rPr lang="en-GB" dirty="0" err="1" smtClean="0"/>
              <a:t>uickConversion</a:t>
            </a:r>
            <a:endParaRPr lang="en-GB" sz="1600" dirty="0">
              <a:latin typeface="HE_TERMINAL" panose="020B06090202020202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HE_TERMINAL" panose="020B0609020202020204" pitchFamily="49" charset="0"/>
              </a:rPr>
              <a:t>energy </a:t>
            </a:r>
            <a:r>
              <a:rPr lang="en-GB" sz="1400" dirty="0">
                <a:latin typeface="HE_TERMINAL" panose="020B0609020202020204" pitchFamily="49" charset="0"/>
              </a:rPr>
              <a:t>= </a:t>
            </a:r>
            <a:r>
              <a:rPr lang="en-GB" sz="1400" dirty="0" err="1">
                <a:latin typeface="HE_TERMINAL" panose="020B0609020202020204" pitchFamily="49" charset="0"/>
              </a:rPr>
              <a:t>UnitFactory.Instance</a:t>
            </a:r>
            <a:r>
              <a:rPr lang="en-GB" sz="1400" dirty="0">
                <a:latin typeface="HE_TERMINAL" panose="020B0609020202020204" pitchFamily="49" charset="0"/>
              </a:rPr>
              <a:t>().</a:t>
            </a:r>
            <a:r>
              <a:rPr lang="en-GB" sz="1400" dirty="0" smtClean="0">
                <a:latin typeface="HE_TERMINAL" panose="020B0609020202020204" pitchFamily="49" charset="0"/>
              </a:rPr>
              <a:t>create("Energy</a:t>
            </a:r>
            <a:r>
              <a:rPr lang="en-GB" sz="1400" dirty="0">
                <a:latin typeface="HE_TERMINAL" panose="020B0609020202020204" pitchFamily="49" charset="0"/>
              </a:rPr>
              <a:t>") </a:t>
            </a:r>
            <a:endParaRPr lang="en-GB" sz="1400" dirty="0" smtClean="0">
              <a:latin typeface="HE_TERMINAL" panose="020B06090202020202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HE_TERMINAL" panose="020B0609020202020204" pitchFamily="49" charset="0"/>
              </a:rPr>
              <a:t>wavelength </a:t>
            </a:r>
            <a:r>
              <a:rPr lang="en-GB" sz="1400" dirty="0">
                <a:latin typeface="HE_TERMINAL" panose="020B0609020202020204" pitchFamily="49" charset="0"/>
              </a:rPr>
              <a:t>= </a:t>
            </a:r>
            <a:r>
              <a:rPr lang="en-GB" sz="1400" dirty="0" err="1">
                <a:latin typeface="HE_TERMINAL" panose="020B0609020202020204" pitchFamily="49" charset="0"/>
              </a:rPr>
              <a:t>UnitFactory.Instance</a:t>
            </a:r>
            <a:r>
              <a:rPr lang="en-GB" sz="1400" dirty="0">
                <a:latin typeface="HE_TERMINAL" panose="020B0609020202020204" pitchFamily="49" charset="0"/>
              </a:rPr>
              <a:t>().</a:t>
            </a:r>
            <a:r>
              <a:rPr lang="en-GB" sz="1400" dirty="0" smtClean="0">
                <a:latin typeface="HE_TERMINAL" panose="020B0609020202020204" pitchFamily="49" charset="0"/>
              </a:rPr>
              <a:t>create("Wavelength")</a:t>
            </a:r>
          </a:p>
          <a:p>
            <a:pPr marL="0" indent="0">
              <a:buNone/>
            </a:pPr>
            <a:r>
              <a:rPr lang="en-GB" sz="1400" dirty="0" smtClean="0">
                <a:latin typeface="HE_TERMINAL" panose="020B0609020202020204" pitchFamily="49" charset="0"/>
              </a:rPr>
              <a:t>factor</a:t>
            </a:r>
            <a:r>
              <a:rPr lang="en-GB" sz="1400" dirty="0">
                <a:latin typeface="HE_TERMINAL" panose="020B0609020202020204" pitchFamily="49" charset="0"/>
              </a:rPr>
              <a:t>, power = </a:t>
            </a:r>
            <a:r>
              <a:rPr lang="en-GB" sz="1400" dirty="0" err="1">
                <a:latin typeface="HE_TERMINAL" panose="020B0609020202020204" pitchFamily="49" charset="0"/>
              </a:rPr>
              <a:t>energy.quickConversion</a:t>
            </a:r>
            <a:r>
              <a:rPr lang="en-GB" sz="1400" dirty="0">
                <a:latin typeface="HE_TERMINAL" panose="020B0609020202020204" pitchFamily="49" charset="0"/>
              </a:rPr>
              <a:t>("</a:t>
            </a:r>
            <a:r>
              <a:rPr lang="en-GB" sz="1400" dirty="0" smtClean="0">
                <a:latin typeface="HE_TERMINAL" panose="020B0609020202020204" pitchFamily="49" charset="0"/>
              </a:rPr>
              <a:t>Wavelength")</a:t>
            </a:r>
            <a:endParaRPr lang="en-GB" sz="1400" dirty="0">
              <a:latin typeface="HE_TERMINAL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28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Vesuvio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4896544" cy="5112568"/>
          </a:xfrm>
        </p:spPr>
        <p:txBody>
          <a:bodyPr/>
          <a:lstStyle/>
          <a:p>
            <a:r>
              <a:rPr lang="en-GB" sz="2000" dirty="0" smtClean="0"/>
              <a:t>Integration of algorithms</a:t>
            </a:r>
          </a:p>
          <a:p>
            <a:r>
              <a:rPr lang="en-GB" sz="2000" dirty="0" smtClean="0"/>
              <a:t>Load 2 and 3 period data</a:t>
            </a:r>
          </a:p>
          <a:p>
            <a:r>
              <a:rPr lang="en-GB" sz="2000" dirty="0" smtClean="0"/>
              <a:t>Validation of differencing vs. period  vs. scattering when loading</a:t>
            </a:r>
          </a:p>
          <a:p>
            <a:r>
              <a:rPr lang="en-GB" sz="2000" dirty="0" smtClean="0"/>
              <a:t>VesuvioThickness algorithm</a:t>
            </a:r>
            <a:endParaRPr lang="en-GB" sz="2000" dirty="0"/>
          </a:p>
          <a:p>
            <a:r>
              <a:rPr lang="en-GB" sz="2000" dirty="0" smtClean="0"/>
              <a:t>All algorithms prefixed with Vesuvio</a:t>
            </a:r>
          </a:p>
          <a:p>
            <a:r>
              <a:rPr lang="en-GB" sz="2000" dirty="0" smtClean="0"/>
              <a:t>Fit function for Multivariate Gaussian profile</a:t>
            </a:r>
          </a:p>
          <a:p>
            <a:r>
              <a:rPr lang="en-GB" sz="2000" dirty="0" smtClean="0"/>
              <a:t>Automatic testing of all algorithms and the workflow script</a:t>
            </a:r>
          </a:p>
          <a:p>
            <a:r>
              <a:rPr lang="en-GB" sz="2000" dirty="0" smtClean="0"/>
              <a:t>VesuvioCorrections fitting no longer gets stuck</a:t>
            </a:r>
          </a:p>
          <a:p>
            <a:r>
              <a:rPr lang="en-GB" sz="2000" dirty="0" smtClean="0"/>
              <a:t>Vesuvio Intensity Constraints passed correctly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46" y="1976264"/>
            <a:ext cx="4057824" cy="310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590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Bug Fixes and interface improvements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Interface Range bars correctly updating throughout</a:t>
            </a:r>
          </a:p>
          <a:p>
            <a:r>
              <a:rPr lang="en-GB" dirty="0" smtClean="0"/>
              <a:t>SimulatedDensityOfStates rebins data correctly</a:t>
            </a:r>
          </a:p>
          <a:p>
            <a:r>
              <a:rPr lang="en-GB" dirty="0" smtClean="0"/>
              <a:t>Validation for </a:t>
            </a:r>
            <a:r>
              <a:rPr lang="en-GB" dirty="0" err="1" smtClean="0"/>
              <a:t>Emin</a:t>
            </a:r>
            <a:r>
              <a:rPr lang="en-GB" dirty="0" smtClean="0"/>
              <a:t>/</a:t>
            </a:r>
            <a:r>
              <a:rPr lang="en-GB" dirty="0" err="1" smtClean="0"/>
              <a:t>Emax</a:t>
            </a:r>
            <a:r>
              <a:rPr lang="en-GB" dirty="0" smtClean="0"/>
              <a:t> input</a:t>
            </a:r>
          </a:p>
          <a:p>
            <a:r>
              <a:rPr lang="en-GB" dirty="0" smtClean="0"/>
              <a:t>Corrections interfaces container plotting in miniplot</a:t>
            </a:r>
          </a:p>
          <a:p>
            <a:r>
              <a:rPr lang="en-GB" dirty="0" smtClean="0"/>
              <a:t>Plot spectra option in S(Q, </a:t>
            </a:r>
            <a:r>
              <a:rPr lang="el-GR" dirty="0" smtClean="0"/>
              <a:t>ω</a:t>
            </a:r>
            <a:r>
              <a:rPr lang="en-GB" dirty="0" smtClean="0"/>
              <a:t>) no longer causes crash</a:t>
            </a:r>
          </a:p>
          <a:p>
            <a:r>
              <a:rPr lang="en-GB" dirty="0" smtClean="0"/>
              <a:t>Rebinning in Calibration interface</a:t>
            </a:r>
          </a:p>
          <a:p>
            <a:r>
              <a:rPr lang="en-GB" dirty="0" smtClean="0"/>
              <a:t>Remove interface automatic running</a:t>
            </a:r>
          </a:p>
          <a:p>
            <a:r>
              <a:rPr lang="en-GB" dirty="0" smtClean="0"/>
              <a:t>BayesQuasi interface now crops to avoid 0s </a:t>
            </a:r>
            <a:r>
              <a:rPr lang="en-GB" smtClean="0"/>
              <a:t>in data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226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../_images/FlatPlatePaalmanPingsCorrection-v1_wkfl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0"/>
            <a:ext cx="428396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5112568" cy="4205287"/>
          </a:xfrm>
        </p:spPr>
        <p:txBody>
          <a:bodyPr/>
          <a:lstStyle/>
          <a:p>
            <a:r>
              <a:rPr lang="en-GB" dirty="0" smtClean="0"/>
              <a:t>Workflow diagrams</a:t>
            </a:r>
          </a:p>
          <a:p>
            <a:pPr lvl="1"/>
            <a:r>
              <a:rPr lang="en-GB" dirty="0" smtClean="0"/>
              <a:t>IqtFitMultiple</a:t>
            </a:r>
          </a:p>
          <a:p>
            <a:pPr lvl="1"/>
            <a:r>
              <a:rPr lang="en-GB" dirty="0" smtClean="0"/>
              <a:t>IqtFitSequential</a:t>
            </a:r>
          </a:p>
          <a:p>
            <a:pPr lvl="1"/>
            <a:r>
              <a:rPr lang="en-GB" dirty="0" smtClean="0"/>
              <a:t>OSIRISDiffractionReduction</a:t>
            </a:r>
          </a:p>
          <a:p>
            <a:pPr lvl="1"/>
            <a:r>
              <a:rPr lang="en-GB" dirty="0" smtClean="0"/>
              <a:t>ProcessIndirectFitParameters</a:t>
            </a:r>
          </a:p>
          <a:p>
            <a:pPr lvl="1"/>
            <a:r>
              <a:rPr lang="en-GB" dirty="0" smtClean="0"/>
              <a:t>SimulatedDensityOfStates</a:t>
            </a:r>
          </a:p>
          <a:p>
            <a:pPr lvl="1"/>
            <a:r>
              <a:rPr lang="en-GB" dirty="0" smtClean="0"/>
              <a:t>FlatPlatePaalmanPingsCorrection</a:t>
            </a:r>
          </a:p>
          <a:p>
            <a:pPr lvl="1"/>
            <a:endParaRPr lang="en-GB" dirty="0"/>
          </a:p>
          <a:p>
            <a:r>
              <a:rPr lang="en-GB" dirty="0" smtClean="0"/>
              <a:t>BayesQuasi documentation displaying correctly online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4987806"/>
      </p:ext>
    </p:extLst>
  </p:cSld>
  <p:clrMapOvr>
    <a:masterClrMapping/>
  </p:clrMapOvr>
</p:sld>
</file>

<file path=ppt/theme/theme1.xml><?xml version="1.0" encoding="utf-8"?>
<a:theme xmlns:a="http://schemas.openxmlformats.org/drawingml/2006/main" name="Mantid slide template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Mantid slide template</Template>
  <TotalTime>3757</TotalTime>
  <Words>181</Words>
  <Application>Microsoft Office PowerPoint</Application>
  <PresentationFormat>On-screen Show (4:3)</PresentationFormat>
  <Paragraphs>45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Mantid slide template</vt:lpstr>
      <vt:lpstr>PowerPoint Presentation</vt:lpstr>
      <vt:lpstr>Algorithms and General</vt:lpstr>
      <vt:lpstr>Vesuvio</vt:lpstr>
      <vt:lpstr>Bug Fixes and interface improvements</vt:lpstr>
      <vt:lpstr>Documentation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Mantid Release Presentation</dc:title>
  <dc:creator>Nicholas Draper</dc:creator>
  <cp:lastModifiedBy>Oram, Elliot (STFC,RAL,ISIS)</cp:lastModifiedBy>
  <cp:revision>158</cp:revision>
  <dcterms:created xsi:type="dcterms:W3CDTF">2013-04-30T09:36:35Z</dcterms:created>
  <dcterms:modified xsi:type="dcterms:W3CDTF">2016-06-06T14:07:09Z</dcterms:modified>
</cp:coreProperties>
</file>