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68" r:id="rId5"/>
    <p:sldId id="266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2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3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3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3CDD-C2B6-BC40-8920-06AE0A27DC0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18D3-108D-274D-847D-9395DB00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756" y="4824758"/>
            <a:ext cx="7772400" cy="1470025"/>
          </a:xfrm>
        </p:spPr>
        <p:txBody>
          <a:bodyPr/>
          <a:lstStyle/>
          <a:p>
            <a:r>
              <a:rPr lang="en-US" dirty="0" err="1" smtClean="0"/>
              <a:t>SetSampleMaterial</a:t>
            </a:r>
            <a:r>
              <a:rPr lang="en-US" dirty="0" smtClean="0"/>
              <a:t> + Absorption Corrections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335750"/>
            <a:ext cx="6350000" cy="340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7273" y="4354174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ACS award winning image NaLaF4</a:t>
            </a:r>
          </a:p>
          <a:p>
            <a:r>
              <a:rPr lang="en-US" dirty="0" smtClean="0"/>
              <a:t>Credit: Tara </a:t>
            </a:r>
            <a:r>
              <a:rPr lang="en-US" dirty="0" err="1" smtClean="0"/>
              <a:t>Michels</a:t>
            </a:r>
            <a:r>
              <a:rPr lang="en-US" dirty="0" smtClean="0"/>
              <a:t>-Clark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6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SetSampleMaterial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7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Material info from WS-&gt;sample().</a:t>
            </a:r>
            <a:r>
              <a:rPr lang="en-US" dirty="0" err="1" smtClean="0"/>
              <a:t>getMaterial</a:t>
            </a:r>
            <a:r>
              <a:rPr lang="en-US" dirty="0" smtClean="0"/>
              <a:t>()</a:t>
            </a:r>
          </a:p>
          <a:p>
            <a:pPr lvl="1"/>
            <a:r>
              <a:rPr lang="en-US" sz="2000" dirty="0" err="1" smtClean="0"/>
              <a:t>AttenuationXSection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ScatteringXSection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SampleNumberDensity</a:t>
            </a:r>
            <a:endParaRPr lang="en-US" sz="2000" dirty="0" smtClean="0"/>
          </a:p>
          <a:p>
            <a:r>
              <a:rPr lang="en-US" dirty="0" smtClean="0"/>
              <a:t>Used by all absorption algorithms:</a:t>
            </a:r>
          </a:p>
          <a:p>
            <a:pPr lvl="1"/>
            <a:r>
              <a:rPr lang="en-US" sz="2000" dirty="0" err="1" smtClean="0"/>
              <a:t>AbsorptionCorrection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AnvredCorrection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CuboidGaugeVolumeAbsorption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CylinderAbsorption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FlatPlaneAbsorption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HRPDSlabCanAbsorption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MonteCarloAbsorption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MultipleScatteringCylinderAbsorption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PearlMCAbsorption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SphericalAbsorption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1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SetSampleMaterial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7840"/>
          </a:xfrm>
        </p:spPr>
        <p:txBody>
          <a:bodyPr>
            <a:normAutofit/>
          </a:bodyPr>
          <a:lstStyle/>
          <a:p>
            <a:r>
              <a:rPr lang="en-US" dirty="0" smtClean="0"/>
              <a:t>Can input information directly:</a:t>
            </a:r>
          </a:p>
          <a:p>
            <a:pPr lvl="1"/>
            <a:r>
              <a:rPr lang="en-US" dirty="0" err="1"/>
              <a:t>AttenuationXSection</a:t>
            </a:r>
            <a:endParaRPr lang="en-US" dirty="0"/>
          </a:p>
          <a:p>
            <a:pPr lvl="1"/>
            <a:r>
              <a:rPr lang="en-US" dirty="0" err="1"/>
              <a:t>ScatteringXSection</a:t>
            </a:r>
            <a:endParaRPr lang="en-US" dirty="0"/>
          </a:p>
          <a:p>
            <a:pPr lvl="1"/>
            <a:r>
              <a:rPr lang="en-US" dirty="0" err="1"/>
              <a:t>SampleNumberDensity</a:t>
            </a:r>
            <a:endParaRPr lang="en-US" dirty="0"/>
          </a:p>
          <a:p>
            <a:r>
              <a:rPr lang="en-US" dirty="0" smtClean="0"/>
              <a:t>One atom only requires </a:t>
            </a:r>
            <a:r>
              <a:rPr lang="en-US" dirty="0" err="1" smtClean="0"/>
              <a:t>ChemicalSymbol</a:t>
            </a:r>
            <a:r>
              <a:rPr lang="en-US" dirty="0" smtClean="0"/>
              <a:t> or Atomic number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MassNumber</a:t>
            </a:r>
            <a:r>
              <a:rPr lang="en-US" dirty="0" smtClean="0"/>
              <a:t> for ion</a:t>
            </a:r>
          </a:p>
          <a:p>
            <a:r>
              <a:rPr lang="en-US" dirty="0" smtClean="0"/>
              <a:t>Compounds require </a:t>
            </a:r>
            <a:r>
              <a:rPr lang="en-US" dirty="0" err="1" smtClean="0"/>
              <a:t>ChemicalFormula</a:t>
            </a:r>
            <a:r>
              <a:rPr lang="en-US" dirty="0" smtClean="0"/>
              <a:t>, </a:t>
            </a:r>
            <a:r>
              <a:rPr lang="en-US" dirty="0" err="1" smtClean="0"/>
              <a:t>UnitCellVolume</a:t>
            </a:r>
            <a:r>
              <a:rPr lang="en-US" dirty="0" smtClean="0"/>
              <a:t> and </a:t>
            </a:r>
            <a:r>
              <a:rPr lang="en-US" dirty="0" err="1" smtClean="0"/>
              <a:t>ZParameter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68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Input</a:t>
            </a:r>
            <a:endParaRPr lang="en-US" dirty="0"/>
          </a:p>
        </p:txBody>
      </p:sp>
      <p:pic>
        <p:nvPicPr>
          <p:cNvPr id="5" name="Content Placeholder 4" descr="materi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9" b="17179"/>
          <a:stretch>
            <a:fillRect/>
          </a:stretch>
        </p:blipFill>
        <p:spPr>
          <a:xfrm>
            <a:off x="96043" y="1783848"/>
            <a:ext cx="8951913" cy="4922837"/>
          </a:xfrm>
        </p:spPr>
      </p:pic>
    </p:spTree>
    <p:extLst>
      <p:ext uri="{BB962C8B-B14F-4D97-AF65-F5344CB8AC3E}">
        <p14:creationId xmlns:p14="http://schemas.microsoft.com/office/powerpoint/2010/main" val="403293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7840"/>
          </a:xfrm>
        </p:spPr>
        <p:txBody>
          <a:bodyPr>
            <a:normAutofit/>
          </a:bodyPr>
          <a:lstStyle/>
          <a:p>
            <a:r>
              <a:rPr lang="en-US" dirty="0" smtClean="0"/>
              <a:t>Moved to Kernel</a:t>
            </a:r>
          </a:p>
          <a:p>
            <a:r>
              <a:rPr lang="en-US" dirty="0" smtClean="0"/>
              <a:t>String parsing in Material Class</a:t>
            </a:r>
          </a:p>
          <a:p>
            <a:r>
              <a:rPr lang="en-US" dirty="0" err="1" smtClean="0"/>
              <a:t>NeutronAtom</a:t>
            </a:r>
            <a:r>
              <a:rPr lang="en-US" dirty="0" smtClean="0"/>
              <a:t>::</a:t>
            </a:r>
            <a:r>
              <a:rPr lang="en-US" dirty="0" err="1" smtClean="0"/>
              <a:t>ReferenceLambda</a:t>
            </a:r>
            <a:r>
              <a:rPr lang="en-US" dirty="0" smtClean="0"/>
              <a:t> is used as default value</a:t>
            </a:r>
          </a:p>
          <a:p>
            <a:r>
              <a:rPr lang="en-US" dirty="0" err="1" smtClean="0"/>
              <a:t>ChemicalFormula</a:t>
            </a:r>
            <a:r>
              <a:rPr lang="en-US" dirty="0" smtClean="0"/>
              <a:t> is a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Vector of Chemical symbol of each atom</a:t>
            </a:r>
          </a:p>
          <a:p>
            <a:pPr lvl="1"/>
            <a:r>
              <a:rPr lang="en-US" dirty="0" smtClean="0"/>
              <a:t>Vector of number of each atom</a:t>
            </a:r>
          </a:p>
          <a:p>
            <a:pPr lvl="1"/>
            <a:r>
              <a:rPr lang="en-US" dirty="0" smtClean="0"/>
              <a:t>Vector of Atomic number of each atom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8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from Atom and </a:t>
            </a:r>
            <a:r>
              <a:rPr lang="en-US" dirty="0" err="1" smtClean="0"/>
              <a:t>NeutronAtom</a:t>
            </a:r>
            <a:r>
              <a:rPr lang="en-US" dirty="0" smtClean="0"/>
              <a:t> should be in xml file</a:t>
            </a:r>
            <a:endParaRPr lang="en-US" dirty="0" smtClean="0"/>
          </a:p>
          <a:p>
            <a:r>
              <a:rPr lang="en-US" dirty="0" smtClean="0"/>
              <a:t>More options for entering molecules</a:t>
            </a:r>
            <a:endParaRPr lang="en-US" dirty="0" smtClean="0"/>
          </a:p>
          <a:p>
            <a:r>
              <a:rPr lang="en-US" dirty="0" smtClean="0"/>
              <a:t>General Molecule parser available?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UnitCell</a:t>
            </a:r>
            <a:r>
              <a:rPr lang="en-US" dirty="0" err="1" smtClean="0"/>
              <a:t>Volume</a:t>
            </a:r>
            <a:r>
              <a:rPr lang="en-US" dirty="0" smtClean="0"/>
              <a:t> from </a:t>
            </a:r>
            <a:r>
              <a:rPr lang="en-US" dirty="0" err="1" smtClean="0"/>
              <a:t>OrientedLattice.volume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Fractional number of atoms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672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154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SetSampleMaterial + Absorption Corrections</vt:lpstr>
      <vt:lpstr>SetSampleMaterial</vt:lpstr>
      <vt:lpstr>SetSampleMaterial</vt:lpstr>
      <vt:lpstr>Example of Input</vt:lpstr>
      <vt:lpstr>Material Class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Peterson</dc:creator>
  <cp:lastModifiedBy>Vickie Lynch</cp:lastModifiedBy>
  <cp:revision>16</cp:revision>
  <dcterms:created xsi:type="dcterms:W3CDTF">2013-05-07T17:11:43Z</dcterms:created>
  <dcterms:modified xsi:type="dcterms:W3CDTF">2013-05-08T20:13:22Z</dcterms:modified>
</cp:coreProperties>
</file>