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4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CD276-8E19-49B2-B406-C58C38077264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189D-F2E2-4F73-B003-1AF564A6A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792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CD276-8E19-49B2-B406-C58C38077264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189D-F2E2-4F73-B003-1AF564A6A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26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CD276-8E19-49B2-B406-C58C38077264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189D-F2E2-4F73-B003-1AF564A6A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385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CD276-8E19-49B2-B406-C58C38077264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189D-F2E2-4F73-B003-1AF564A6A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87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CD276-8E19-49B2-B406-C58C38077264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189D-F2E2-4F73-B003-1AF564A6A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320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CD276-8E19-49B2-B406-C58C38077264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189D-F2E2-4F73-B003-1AF564A6A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367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CD276-8E19-49B2-B406-C58C38077264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189D-F2E2-4F73-B003-1AF564A6A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29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CD276-8E19-49B2-B406-C58C38077264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189D-F2E2-4F73-B003-1AF564A6A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99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CD276-8E19-49B2-B406-C58C38077264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189D-F2E2-4F73-B003-1AF564A6A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CD276-8E19-49B2-B406-C58C38077264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189D-F2E2-4F73-B003-1AF564A6A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06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CD276-8E19-49B2-B406-C58C38077264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189D-F2E2-4F73-B003-1AF564A6A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5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CD276-8E19-49B2-B406-C58C38077264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3189D-F2E2-4F73-B003-1AF564A6A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44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460" y="0"/>
            <a:ext cx="559308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828800" y="237744"/>
            <a:ext cx="5387340" cy="60960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24179" y="4309646"/>
            <a:ext cx="793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 Black" panose="020B0A04020102020204" pitchFamily="34" charset="0"/>
              </a:rPr>
              <a:t>Q (Å</a:t>
            </a:r>
            <a:r>
              <a:rPr lang="en-US" sz="1400" baseline="30000" dirty="0" smtClean="0">
                <a:latin typeface="Arial Black" panose="020B0A04020102020204" pitchFamily="34" charset="0"/>
              </a:rPr>
              <a:t>-1</a:t>
            </a:r>
            <a:r>
              <a:rPr lang="en-US" sz="1400" dirty="0" smtClean="0">
                <a:latin typeface="Arial Black" panose="020B0A04020102020204" pitchFamily="34" charset="0"/>
              </a:rPr>
              <a:t>)</a:t>
            </a:r>
            <a:endParaRPr lang="en-US" sz="1400" dirty="0">
              <a:latin typeface="Arial Black" panose="020B0A040201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-5400000">
            <a:off x="1429435" y="2532965"/>
            <a:ext cx="954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 Black" panose="020B0A04020102020204" pitchFamily="34" charset="0"/>
              </a:rPr>
              <a:t>E (meV)</a:t>
            </a:r>
            <a:endParaRPr lang="en-US" sz="1400" dirty="0">
              <a:latin typeface="Arial Black" panose="020B0A040201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24179" y="6477000"/>
            <a:ext cx="793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 Black" panose="020B0A04020102020204" pitchFamily="34" charset="0"/>
              </a:rPr>
              <a:t>Q (Å</a:t>
            </a:r>
            <a:r>
              <a:rPr lang="en-US" sz="1400" baseline="30000" dirty="0" smtClean="0">
                <a:latin typeface="Arial Black" panose="020B0A04020102020204" pitchFamily="34" charset="0"/>
              </a:rPr>
              <a:t>-1</a:t>
            </a:r>
            <a:r>
              <a:rPr lang="en-US" sz="1400" dirty="0" smtClean="0">
                <a:latin typeface="Arial Black" panose="020B0A04020102020204" pitchFamily="34" charset="0"/>
              </a:rPr>
              <a:t>)</a:t>
            </a:r>
            <a:endParaRPr lang="en-US" sz="1400" dirty="0">
              <a:latin typeface="Arial Black" panose="020B0A040201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rot="-5400000">
            <a:off x="1379742" y="5325859"/>
            <a:ext cx="105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 Black" panose="020B0A04020102020204" pitchFamily="34" charset="0"/>
              </a:rPr>
              <a:t>Intensity</a:t>
            </a:r>
            <a:endParaRPr lang="en-US" sz="1400" dirty="0">
              <a:latin typeface="Arial Black" panose="020B0A040201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89419" y="5018082"/>
            <a:ext cx="126332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Comic Sans MS" panose="030F0702030302020204" pitchFamily="66" charset="0"/>
              </a:rPr>
              <a:t>Single Spectrum View</a:t>
            </a:r>
            <a:endParaRPr lang="en-US" i="1" dirty="0">
              <a:latin typeface="Comic Sans MS" panose="030F0702030302020204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89419" y="1981200"/>
            <a:ext cx="1263327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Comic Sans MS" panose="030F0702030302020204" pitchFamily="66" charset="0"/>
              </a:rPr>
              <a:t>S(Q,E) Intensity Map</a:t>
            </a:r>
            <a:endParaRPr lang="en-US" i="1" dirty="0"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72616" y="386834"/>
            <a:ext cx="14969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Comic Sans MS" panose="030F0702030302020204" pitchFamily="66" charset="0"/>
              </a:rPr>
              <a:t>Data Loader</a:t>
            </a:r>
            <a:endParaRPr lang="en-US" i="1" dirty="0">
              <a:latin typeface="Comic Sans MS" panose="030F0702030302020204" pitchFamily="66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248400" y="4572000"/>
            <a:ext cx="1043940" cy="762000"/>
          </a:xfrm>
          <a:prstGeom prst="round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257613" y="5562600"/>
            <a:ext cx="1034727" cy="52322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latin typeface="Comic Sans MS" panose="030F0702030302020204" pitchFamily="66" charset="0"/>
              </a:rPr>
              <a:t>Spectrum Selector</a:t>
            </a:r>
            <a:endParaRPr lang="en-US" sz="1400" i="1" dirty="0">
              <a:latin typeface="Comic Sans MS" panose="030F0702030302020204" pitchFamily="66" charset="0"/>
            </a:endParaRPr>
          </a:p>
        </p:txBody>
      </p:sp>
      <p:cxnSp>
        <p:nvCxnSpPr>
          <p:cNvPr id="18" name="Straight Connector 17"/>
          <p:cNvCxnSpPr>
            <a:stCxn id="16" idx="0"/>
            <a:endCxn id="15" idx="2"/>
          </p:cNvCxnSpPr>
          <p:nvPr/>
        </p:nvCxnSpPr>
        <p:spPr>
          <a:xfrm flipH="1" flipV="1">
            <a:off x="6770370" y="5334000"/>
            <a:ext cx="4607" cy="228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6240780" y="914400"/>
            <a:ext cx="1043940" cy="3395246"/>
          </a:xfrm>
          <a:prstGeom prst="round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800600" y="3276600"/>
            <a:ext cx="1211181" cy="52322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latin typeface="Comic Sans MS" panose="030F0702030302020204" pitchFamily="66" charset="0"/>
              </a:rPr>
              <a:t>Intensities</a:t>
            </a:r>
          </a:p>
          <a:p>
            <a:pPr algn="ctr"/>
            <a:r>
              <a:rPr lang="en-US" sz="1400" i="1" dirty="0" smtClean="0">
                <a:latin typeface="Comic Sans MS" panose="030F0702030302020204" pitchFamily="66" charset="0"/>
              </a:rPr>
              <a:t>Selector</a:t>
            </a:r>
            <a:endParaRPr lang="en-US" sz="1400" i="1" dirty="0">
              <a:latin typeface="Comic Sans MS" panose="030F0702030302020204" pitchFamily="66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rot="5400000" flipH="1" flipV="1">
            <a:off x="6124177" y="3426213"/>
            <a:ext cx="4607" cy="228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375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bq\repositories\mantidproject\documents\Help\DynamicPDF\images\sliceSelect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0"/>
            <a:ext cx="5562600" cy="6820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54393" y="4309646"/>
            <a:ext cx="793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 Black" panose="020B0A04020102020204" pitchFamily="34" charset="0"/>
              </a:rPr>
              <a:t>Q (Å</a:t>
            </a:r>
            <a:r>
              <a:rPr lang="en-US" sz="1400" baseline="30000" dirty="0" smtClean="0">
                <a:latin typeface="Arial Black" panose="020B0A04020102020204" pitchFamily="34" charset="0"/>
              </a:rPr>
              <a:t>-1</a:t>
            </a:r>
            <a:r>
              <a:rPr lang="en-US" sz="1400" dirty="0" smtClean="0">
                <a:latin typeface="Arial Black" panose="020B0A04020102020204" pitchFamily="34" charset="0"/>
              </a:rPr>
              <a:t>)</a:t>
            </a:r>
            <a:endParaRPr lang="en-US" sz="1400" dirty="0"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-5400000">
            <a:off x="1505635" y="2380565"/>
            <a:ext cx="954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 Black" panose="020B0A04020102020204" pitchFamily="34" charset="0"/>
              </a:rPr>
              <a:t>E (meV)</a:t>
            </a:r>
            <a:endParaRPr lang="en-US" sz="1400" dirty="0">
              <a:latin typeface="Arial Black" panose="020B0A040201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54393" y="6477000"/>
            <a:ext cx="793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 Black" panose="020B0A04020102020204" pitchFamily="34" charset="0"/>
              </a:rPr>
              <a:t>Q (Å</a:t>
            </a:r>
            <a:r>
              <a:rPr lang="en-US" sz="1400" baseline="30000" dirty="0" smtClean="0">
                <a:latin typeface="Arial Black" panose="020B0A04020102020204" pitchFamily="34" charset="0"/>
              </a:rPr>
              <a:t>-1</a:t>
            </a:r>
            <a:r>
              <a:rPr lang="en-US" sz="1400" dirty="0" smtClean="0">
                <a:latin typeface="Arial Black" panose="020B0A04020102020204" pitchFamily="34" charset="0"/>
              </a:rPr>
              <a:t>)</a:t>
            </a:r>
            <a:endParaRPr lang="en-US" sz="1400" dirty="0">
              <a:latin typeface="Arial Black" panose="020B0A040201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-5400000">
            <a:off x="1389888" y="5325859"/>
            <a:ext cx="105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 Black" panose="020B0A04020102020204" pitchFamily="34" charset="0"/>
              </a:rPr>
              <a:t>Intensity</a:t>
            </a:r>
            <a:endParaRPr lang="en-US" sz="1400" dirty="0">
              <a:latin typeface="Arial Black" panose="020B0A040201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90800" y="2133600"/>
            <a:ext cx="1515981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latin typeface="Comic Sans MS" panose="030F0702030302020204" pitchFamily="66" charset="0"/>
              </a:rPr>
              <a:t>Slice Indicator</a:t>
            </a:r>
            <a:endParaRPr lang="en-US" sz="1400" i="1" dirty="0">
              <a:latin typeface="Comic Sans MS" panose="030F0702030302020204" pitchFamily="66" charset="0"/>
            </a:endParaRPr>
          </a:p>
        </p:txBody>
      </p:sp>
      <p:cxnSp>
        <p:nvCxnSpPr>
          <p:cNvPr id="11" name="Elbow Connector 10"/>
          <p:cNvCxnSpPr>
            <a:endCxn id="10" idx="1"/>
          </p:cNvCxnSpPr>
          <p:nvPr/>
        </p:nvCxnSpPr>
        <p:spPr>
          <a:xfrm rot="5400000" flipH="1" flipV="1">
            <a:off x="2333282" y="2412461"/>
            <a:ext cx="382489" cy="132547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6208776" y="4562856"/>
            <a:ext cx="1143000" cy="685800"/>
          </a:xfrm>
          <a:prstGeom prst="round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6245352" y="6199632"/>
            <a:ext cx="1103376" cy="304800"/>
          </a:xfrm>
          <a:prstGeom prst="round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H="1" flipV="1">
            <a:off x="5867400" y="2669980"/>
            <a:ext cx="341376" cy="2235776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5599176" y="4905756"/>
            <a:ext cx="609600" cy="152400"/>
          </a:xfrm>
          <a:prstGeom prst="line">
            <a:avLst/>
          </a:prstGeom>
          <a:ln>
            <a:solidFill>
              <a:srgbClr val="FF0000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33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41</Words>
  <Application>Microsoft Office PowerPoint</Application>
  <PresentationFormat>On-screen Show (4:3)</PresentationFormat>
  <Paragraphs>15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ORNL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Borreguero Calvo, Jose M.</dc:creator>
  <cp:lastModifiedBy>Borreguero Calvo, Jose M.</cp:lastModifiedBy>
  <cp:revision>5</cp:revision>
  <dcterms:created xsi:type="dcterms:W3CDTF">2016-06-23T20:54:05Z</dcterms:created>
  <dcterms:modified xsi:type="dcterms:W3CDTF">2016-06-23T21:39:43Z</dcterms:modified>
</cp:coreProperties>
</file>