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2FDD-CFAC-47DC-A867-C74687B67CB2}" type="datetimeFigureOut">
              <a:rPr lang="en-GB" smtClean="0"/>
              <a:t>08/02/2013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F166-7DAE-4FDB-A1A3-AB5F010B9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24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2FDD-CFAC-47DC-A867-C74687B67CB2}" type="datetimeFigureOut">
              <a:rPr lang="en-GB" smtClean="0"/>
              <a:t>08/02/2013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F166-7DAE-4FDB-A1A3-AB5F010B9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70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2FDD-CFAC-47DC-A867-C74687B67CB2}" type="datetimeFigureOut">
              <a:rPr lang="en-GB" smtClean="0"/>
              <a:t>08/02/2013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F166-7DAE-4FDB-A1A3-AB5F010B9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94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2FDD-CFAC-47DC-A867-C74687B67CB2}" type="datetimeFigureOut">
              <a:rPr lang="en-GB" smtClean="0"/>
              <a:t>08/02/2013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F166-7DAE-4FDB-A1A3-AB5F010B9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48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2FDD-CFAC-47DC-A867-C74687B67CB2}" type="datetimeFigureOut">
              <a:rPr lang="en-GB" smtClean="0"/>
              <a:t>08/02/2013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F166-7DAE-4FDB-A1A3-AB5F010B9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81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2FDD-CFAC-47DC-A867-C74687B67CB2}" type="datetimeFigureOut">
              <a:rPr lang="en-GB" smtClean="0"/>
              <a:t>08/02/2013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F166-7DAE-4FDB-A1A3-AB5F010B9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40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2FDD-CFAC-47DC-A867-C74687B67CB2}" type="datetimeFigureOut">
              <a:rPr lang="en-GB" smtClean="0"/>
              <a:t>08/02/2013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F166-7DAE-4FDB-A1A3-AB5F010B9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11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2FDD-CFAC-47DC-A867-C74687B67CB2}" type="datetimeFigureOut">
              <a:rPr lang="en-GB" smtClean="0"/>
              <a:t>08/02/2013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F166-7DAE-4FDB-A1A3-AB5F010B9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1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2FDD-CFAC-47DC-A867-C74687B67CB2}" type="datetimeFigureOut">
              <a:rPr lang="en-GB" smtClean="0"/>
              <a:t>08/02/2013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F166-7DAE-4FDB-A1A3-AB5F010B9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06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2FDD-CFAC-47DC-A867-C74687B67CB2}" type="datetimeFigureOut">
              <a:rPr lang="en-GB" smtClean="0"/>
              <a:t>08/02/2013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F166-7DAE-4FDB-A1A3-AB5F010B9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71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2FDD-CFAC-47DC-A867-C74687B67CB2}" type="datetimeFigureOut">
              <a:rPr lang="en-GB" smtClean="0"/>
              <a:t>08/02/2013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F166-7DAE-4FDB-A1A3-AB5F010B9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58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62FDD-CFAC-47DC-A867-C74687B67CB2}" type="datetimeFigureOut">
              <a:rPr lang="en-GB" smtClean="0"/>
              <a:t>08/02/2013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2F166-7DAE-4FDB-A1A3-AB5F010B9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65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tidproject/script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Script Repository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Presentation, lessons learned, and alternatives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156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Publishing the scripts:</a:t>
            </a:r>
          </a:p>
          <a:p>
            <a:pPr lvl="1"/>
            <a:r>
              <a:rPr lang="en-GB" dirty="0" smtClean="0"/>
              <a:t>Creating a git hub account for every user that wants to publish their scripts? </a:t>
            </a:r>
            <a:r>
              <a:rPr lang="en-GB" dirty="0" smtClean="0">
                <a:sym typeface="Wingdings" pitchFamily="2" charset="2"/>
              </a:rPr>
              <a:t> Does not seem nice.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Having a common writer and breaking the </a:t>
            </a:r>
            <a:r>
              <a:rPr lang="en-GB" dirty="0" err="1" smtClean="0">
                <a:sym typeface="Wingdings" pitchFamily="2" charset="2"/>
              </a:rPr>
              <a:t>github</a:t>
            </a:r>
            <a:r>
              <a:rPr lang="en-GB" dirty="0" smtClean="0">
                <a:sym typeface="Wingdings" pitchFamily="2" charset="2"/>
              </a:rPr>
              <a:t> policy  Sounds even worse.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Having an intermediate server that allows users to upload their scripts  More reasonable.</a:t>
            </a:r>
          </a:p>
          <a:p>
            <a:pPr marL="457200" lvl="1" indent="0">
              <a:buNone/>
            </a:pPr>
            <a:r>
              <a:rPr lang="en-GB" dirty="0">
                <a:sym typeface="Wingdings" pitchFamily="2" charset="2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3978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Limitations inherited by choosing GIT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Distributed control version -&gt; requires copy of the whole repository.</a:t>
            </a:r>
          </a:p>
          <a:p>
            <a:r>
              <a:rPr lang="en-GB" dirty="0" err="1" smtClean="0"/>
              <a:t>GitHub</a:t>
            </a:r>
            <a:r>
              <a:rPr lang="en-GB" dirty="0" smtClean="0"/>
              <a:t>: has a centralized management of the accounts.</a:t>
            </a:r>
          </a:p>
          <a:p>
            <a:r>
              <a:rPr lang="en-GB" dirty="0" smtClean="0"/>
              <a:t>Usually, the main users of control versions want to have ALL FILES, the support for sparse checkout is ‘tricky’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789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Alternative: SVN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Centralized Control Version: fit better the purpose of </a:t>
            </a:r>
            <a:r>
              <a:rPr lang="en-GB" dirty="0" err="1" smtClean="0"/>
              <a:t>ScriptRepository</a:t>
            </a:r>
            <a:endParaRPr lang="en-GB" dirty="0" smtClean="0"/>
          </a:p>
          <a:p>
            <a:r>
              <a:rPr lang="en-GB" dirty="0" smtClean="0"/>
              <a:t>Originally written in C</a:t>
            </a:r>
          </a:p>
          <a:p>
            <a:r>
              <a:rPr lang="en-GB" dirty="0" smtClean="0"/>
              <a:t>Support spare-checkout – ‘less tricky’</a:t>
            </a:r>
          </a:p>
          <a:p>
            <a:r>
              <a:rPr lang="en-GB" dirty="0" smtClean="0"/>
              <a:t>Would not have the same weird behaviour of </a:t>
            </a:r>
            <a:r>
              <a:rPr lang="en-GB" dirty="0" smtClean="0">
                <a:solidFill>
                  <a:srgbClr val="FF0000"/>
                </a:solidFill>
              </a:rPr>
              <a:t>git status </a:t>
            </a:r>
            <a:r>
              <a:rPr lang="en-GB" dirty="0" smtClean="0"/>
              <a:t>and the ‘deleted files’.</a:t>
            </a:r>
          </a:p>
          <a:p>
            <a:r>
              <a:rPr lang="en-GB" dirty="0"/>
              <a:t>C</a:t>
            </a:r>
            <a:r>
              <a:rPr lang="en-GB" dirty="0" smtClean="0"/>
              <a:t>ustom management of users account.</a:t>
            </a:r>
          </a:p>
          <a:p>
            <a:r>
              <a:rPr lang="en-GB" dirty="0" smtClean="0"/>
              <a:t>Does not require an intermediate for publishing.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771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Alternative: Custom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Creation of a server to deal with downloading and publishing files. </a:t>
            </a:r>
          </a:p>
          <a:p>
            <a:r>
              <a:rPr lang="en-GB" dirty="0" smtClean="0"/>
              <a:t>Development of strategies for simple control version (check new version, check local changes)</a:t>
            </a:r>
          </a:p>
          <a:p>
            <a:r>
              <a:rPr lang="en-GB" dirty="0" smtClean="0"/>
              <a:t>Is it worth?</a:t>
            </a:r>
          </a:p>
          <a:p>
            <a:r>
              <a:rPr lang="en-GB" dirty="0" smtClean="0"/>
              <a:t>Any other solution?</a:t>
            </a:r>
          </a:p>
        </p:txBody>
      </p:sp>
    </p:spTree>
    <p:extLst>
      <p:ext uri="{BB962C8B-B14F-4D97-AF65-F5344CB8AC3E}">
        <p14:creationId xmlns:p14="http://schemas.microsoft.com/office/powerpoint/2010/main" val="4242429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 discussed yet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Classification of scripts</a:t>
            </a:r>
          </a:p>
          <a:p>
            <a:pPr lvl="1"/>
            <a:r>
              <a:rPr lang="en-GB" dirty="0" smtClean="0"/>
              <a:t>Having tags, categories, key words?</a:t>
            </a:r>
          </a:p>
          <a:p>
            <a:r>
              <a:rPr lang="en-GB" dirty="0" smtClean="0"/>
              <a:t>Organization policy?</a:t>
            </a:r>
          </a:p>
          <a:p>
            <a:pPr lvl="1"/>
            <a:r>
              <a:rPr lang="en-GB" dirty="0" smtClean="0"/>
              <a:t>Where a script will be uploaded? </a:t>
            </a:r>
          </a:p>
          <a:p>
            <a:pPr lvl="1"/>
            <a:r>
              <a:rPr lang="en-GB" dirty="0" smtClean="0"/>
              <a:t>Rules for the creation of directories?</a:t>
            </a:r>
          </a:p>
          <a:p>
            <a:r>
              <a:rPr lang="en-GB" dirty="0" smtClean="0"/>
              <a:t>Does a catalogue system would perform better to reach our goal</a:t>
            </a:r>
            <a:r>
              <a:rPr lang="en-GB" dirty="0" smtClean="0"/>
              <a:t>?</a:t>
            </a:r>
          </a:p>
          <a:p>
            <a:pPr lvl="1"/>
            <a:r>
              <a:rPr lang="en-GB" dirty="0" smtClean="0"/>
              <a:t>Associated with a ‘blog’ to tell why others should use the published scripts?</a:t>
            </a: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090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46650"/>
          </a:xfrm>
        </p:spPr>
        <p:txBody>
          <a:bodyPr>
            <a:normAutofit/>
          </a:bodyPr>
          <a:lstStyle/>
          <a:p>
            <a:r>
              <a:rPr lang="en-GB" sz="7200" dirty="0" smtClean="0"/>
              <a:t>Now, it is up to you: how should we proceed?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292013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Script Repository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/>
          <a:lstStyle/>
          <a:p>
            <a:r>
              <a:rPr lang="en-GB" dirty="0" smtClean="0"/>
              <a:t>Share </a:t>
            </a:r>
            <a:r>
              <a:rPr lang="en-GB" dirty="0" err="1" smtClean="0"/>
              <a:t>MantidScripts</a:t>
            </a:r>
            <a:r>
              <a:rPr lang="en-GB" dirty="0" smtClean="0"/>
              <a:t> among users and the </a:t>
            </a:r>
            <a:r>
              <a:rPr lang="en-GB" dirty="0" err="1" smtClean="0"/>
              <a:t>Mantid</a:t>
            </a:r>
            <a:r>
              <a:rPr lang="en-GB" dirty="0" smtClean="0"/>
              <a:t> Development Team.</a:t>
            </a:r>
            <a:endParaRPr lang="en-GB" dirty="0"/>
          </a:p>
        </p:txBody>
      </p:sp>
      <p:pic>
        <p:nvPicPr>
          <p:cNvPr id="1026" name="Picture 2" descr="C:\Users\ilf30264\AppData\Local\Microsoft\Windows\Temporary Internet Files\Content.IE5\NTSE61QT\MP90040201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08920"/>
            <a:ext cx="5904656" cy="393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21415" y="3717032"/>
            <a:ext cx="3273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</a:t>
            </a:r>
          </a:p>
          <a:p>
            <a:r>
              <a:rPr lang="en-GB" dirty="0" smtClean="0"/>
              <a:t>B</a:t>
            </a:r>
          </a:p>
          <a:p>
            <a:r>
              <a:rPr lang="en-GB" dirty="0" smtClean="0"/>
              <a:t>C</a:t>
            </a:r>
          </a:p>
          <a:p>
            <a:r>
              <a:rPr lang="en-GB" dirty="0" smtClean="0"/>
              <a:t>D</a:t>
            </a:r>
          </a:p>
          <a:p>
            <a:r>
              <a:rPr lang="en-GB" dirty="0"/>
              <a:t>E</a:t>
            </a: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267744" y="3429000"/>
            <a:ext cx="366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A’</a:t>
            </a:r>
          </a:p>
          <a:p>
            <a:r>
              <a:rPr lang="en-GB" dirty="0"/>
              <a:t>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8013" y="4455695"/>
            <a:ext cx="32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</a:t>
            </a:r>
          </a:p>
          <a:p>
            <a:r>
              <a:rPr lang="en-GB" dirty="0"/>
              <a:t>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56140" y="3809364"/>
            <a:ext cx="424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A’’</a:t>
            </a:r>
          </a:p>
          <a:p>
            <a:r>
              <a:rPr lang="en-GB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86803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Goal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73016"/>
          </a:xfrm>
        </p:spPr>
        <p:txBody>
          <a:bodyPr>
            <a:normAutofit/>
          </a:bodyPr>
          <a:lstStyle/>
          <a:p>
            <a:r>
              <a:rPr lang="en-GB" dirty="0" smtClean="0"/>
              <a:t>Improve the quality of the </a:t>
            </a:r>
            <a:r>
              <a:rPr lang="en-GB" dirty="0" err="1" smtClean="0"/>
              <a:t>MantidScripts</a:t>
            </a:r>
            <a:endParaRPr lang="en-GB" dirty="0" smtClean="0"/>
          </a:p>
          <a:p>
            <a:r>
              <a:rPr lang="en-GB" dirty="0" smtClean="0"/>
              <a:t>Be able to switch off the old python API</a:t>
            </a:r>
          </a:p>
          <a:p>
            <a:r>
              <a:rPr lang="en-GB" dirty="0" smtClean="0"/>
              <a:t>Be closer to the users to improve the usability of </a:t>
            </a:r>
            <a:r>
              <a:rPr lang="en-GB" dirty="0" err="1" smtClean="0"/>
              <a:t>Mantid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076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Potential Usages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73016"/>
          </a:xfrm>
        </p:spPr>
        <p:txBody>
          <a:bodyPr>
            <a:normAutofit/>
          </a:bodyPr>
          <a:lstStyle/>
          <a:p>
            <a:r>
              <a:rPr lang="en-GB" dirty="0" err="1" smtClean="0"/>
              <a:t>MantidScripts</a:t>
            </a:r>
            <a:endParaRPr lang="en-GB" dirty="0" smtClean="0"/>
          </a:p>
          <a:p>
            <a:r>
              <a:rPr lang="en-GB" dirty="0" smtClean="0"/>
              <a:t>Instrument Definition Files</a:t>
            </a:r>
          </a:p>
          <a:p>
            <a:r>
              <a:rPr lang="en-GB" dirty="0" smtClean="0"/>
              <a:t>Custom Menus</a:t>
            </a:r>
          </a:p>
          <a:p>
            <a:r>
              <a:rPr lang="en-GB" dirty="0" smtClean="0"/>
              <a:t>Custom Interfaces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81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Requirements: User point of view</a:t>
            </a:r>
            <a:endParaRPr lang="en-GB" dirty="0"/>
          </a:p>
        </p:txBody>
      </p:sp>
      <p:pic>
        <p:nvPicPr>
          <p:cNvPr id="4" name="Picture 2" descr="C:\Users\ilf30264\AppData\Local\Microsoft\Windows\Temporary Internet Files\Content.IE5\NTSE61QT\MP90040201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305" y="2945795"/>
            <a:ext cx="3854239" cy="256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15333" y="3746836"/>
            <a:ext cx="77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B C</a:t>
            </a:r>
          </a:p>
          <a:p>
            <a:r>
              <a:rPr lang="en-GB" dirty="0" smtClean="0"/>
              <a:t>D E 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63888" y="3100505"/>
            <a:ext cx="640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A’</a:t>
            </a:r>
          </a:p>
          <a:p>
            <a:r>
              <a:rPr lang="en-GB" dirty="0"/>
              <a:t>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44584" y="3906873"/>
            <a:ext cx="199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</a:t>
            </a:r>
          </a:p>
          <a:p>
            <a:r>
              <a:rPr lang="en-GB" dirty="0"/>
              <a:t>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00918" y="3472839"/>
            <a:ext cx="544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A’’</a:t>
            </a:r>
          </a:p>
          <a:p>
            <a:r>
              <a:rPr lang="en-GB" dirty="0"/>
              <a:t>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907704" y="2780928"/>
            <a:ext cx="165618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16985" y="2424980"/>
            <a:ext cx="150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Local Changes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763688" y="4119170"/>
            <a:ext cx="900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7153" y="3790716"/>
            <a:ext cx="1255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Select only </a:t>
            </a:r>
          </a:p>
          <a:p>
            <a:r>
              <a:rPr lang="en-GB" dirty="0" smtClean="0"/>
              <a:t>some files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547664" y="3100506"/>
            <a:ext cx="2088232" cy="472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5581" y="2915652"/>
            <a:ext cx="1136099" cy="657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Your own files</a:t>
            </a:r>
            <a:endParaRPr lang="en-GB" dirty="0"/>
          </a:p>
        </p:txBody>
      </p:sp>
      <p:cxnSp>
        <p:nvCxnSpPr>
          <p:cNvPr id="22" name="Straight Arrow Connector 21"/>
          <p:cNvCxnSpPr>
            <a:stCxn id="8" idx="0"/>
          </p:cNvCxnSpPr>
          <p:nvPr/>
        </p:nvCxnSpPr>
        <p:spPr>
          <a:xfrm flipV="1">
            <a:off x="6073231" y="2424980"/>
            <a:ext cx="803025" cy="1047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76256" y="2087384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Old versions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732240" y="3204601"/>
            <a:ext cx="1988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Automatic Updates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4550746" y="495940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</a:t>
            </a:r>
            <a:endParaRPr lang="en-GB" dirty="0"/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>
          <a:xfrm flipV="1">
            <a:off x="4881286" y="4869160"/>
            <a:ext cx="2355010" cy="274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36296" y="461248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Uploads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421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Propose: GIT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have already the script repository: </a:t>
            </a:r>
            <a:r>
              <a:rPr lang="en-GB" dirty="0" smtClean="0">
                <a:hlinkClick r:id="rId2"/>
              </a:rPr>
              <a:t>https://github.com/mantidproject/scripts</a:t>
            </a:r>
            <a:endParaRPr lang="en-GB" dirty="0" smtClean="0"/>
          </a:p>
          <a:p>
            <a:r>
              <a:rPr lang="en-GB" dirty="0" smtClean="0"/>
              <a:t>Created for the same purpose</a:t>
            </a:r>
          </a:p>
          <a:p>
            <a:r>
              <a:rPr lang="en-GB" dirty="0" smtClean="0"/>
              <a:t>Naturally thought: develop a wrapper and a user interface for this repository.</a:t>
            </a:r>
          </a:p>
          <a:p>
            <a:r>
              <a:rPr lang="en-GB" dirty="0" smtClean="0"/>
              <a:t>Strategy: find a </a:t>
            </a:r>
            <a:r>
              <a:rPr lang="en-GB" dirty="0" err="1" smtClean="0"/>
              <a:t>c++</a:t>
            </a:r>
            <a:r>
              <a:rPr lang="en-GB" dirty="0" smtClean="0"/>
              <a:t> library to git and implement the </a:t>
            </a:r>
            <a:r>
              <a:rPr lang="en-GB" dirty="0" err="1" smtClean="0"/>
              <a:t>ScriptRepository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406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Issues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Supported Protocol: </a:t>
            </a:r>
          </a:p>
          <a:p>
            <a:pPr lvl="1"/>
            <a:r>
              <a:rPr lang="en-GB" dirty="0" smtClean="0"/>
              <a:t>git: </a:t>
            </a:r>
            <a:r>
              <a:rPr lang="en-GB" dirty="0" err="1" smtClean="0"/>
              <a:t>linux</a:t>
            </a:r>
            <a:r>
              <a:rPr lang="en-GB" dirty="0" smtClean="0"/>
              <a:t> (ISIS) and Windows(ISIS)</a:t>
            </a:r>
          </a:p>
          <a:p>
            <a:pPr lvl="1"/>
            <a:r>
              <a:rPr lang="en-GB" dirty="0" smtClean="0"/>
              <a:t>http + proxy: Windows (ISIS)</a:t>
            </a:r>
          </a:p>
          <a:p>
            <a:pPr lvl="1"/>
            <a:r>
              <a:rPr lang="en-GB" dirty="0" smtClean="0"/>
              <a:t>http: </a:t>
            </a:r>
            <a:r>
              <a:rPr lang="en-GB" dirty="0" err="1" smtClean="0"/>
              <a:t>linux</a:t>
            </a:r>
            <a:r>
              <a:rPr lang="en-GB" dirty="0" smtClean="0"/>
              <a:t> (SNS) and Windows(SNS )</a:t>
            </a:r>
          </a:p>
          <a:p>
            <a:r>
              <a:rPr lang="en-GB" dirty="0" smtClean="0"/>
              <a:t>Installation (clone):</a:t>
            </a:r>
          </a:p>
          <a:p>
            <a:pPr lvl="1"/>
            <a:r>
              <a:rPr lang="en-GB" dirty="0" smtClean="0"/>
              <a:t>Take much time (5 minutes)</a:t>
            </a:r>
          </a:p>
          <a:p>
            <a:pPr lvl="1"/>
            <a:r>
              <a:rPr lang="en-GB" dirty="0" smtClean="0"/>
              <a:t>‘Empty‘ folder (30MB)</a:t>
            </a:r>
          </a:p>
        </p:txBody>
      </p:sp>
    </p:spTree>
    <p:extLst>
      <p:ext uri="{BB962C8B-B14F-4D97-AF65-F5344CB8AC3E}">
        <p14:creationId xmlns:p14="http://schemas.microsoft.com/office/powerpoint/2010/main" val="198958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Issues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Not Standard Commands: </a:t>
            </a:r>
          </a:p>
          <a:p>
            <a:pPr lvl="1"/>
            <a:r>
              <a:rPr lang="en-GB" dirty="0" smtClean="0"/>
              <a:t>Clone without checkout:  git clone –n</a:t>
            </a:r>
          </a:p>
          <a:p>
            <a:pPr lvl="1"/>
            <a:r>
              <a:rPr lang="en-GB" dirty="0" smtClean="0"/>
              <a:t>Update: </a:t>
            </a:r>
          </a:p>
          <a:p>
            <a:pPr lvl="2"/>
            <a:r>
              <a:rPr lang="en-GB" dirty="0" smtClean="0"/>
              <a:t>git fetch origin </a:t>
            </a:r>
          </a:p>
          <a:p>
            <a:pPr lvl="2"/>
            <a:r>
              <a:rPr lang="en-GB" dirty="0" smtClean="0"/>
              <a:t>git reset --soft FETCH_HEAD</a:t>
            </a:r>
          </a:p>
          <a:p>
            <a:pPr lvl="1"/>
            <a:r>
              <a:rPr lang="en-GB" dirty="0" smtClean="0"/>
              <a:t>Files status: </a:t>
            </a:r>
          </a:p>
          <a:p>
            <a:pPr lvl="2"/>
            <a:r>
              <a:rPr lang="en-GB" dirty="0" smtClean="0"/>
              <a:t>git status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04486" y="4255140"/>
            <a:ext cx="5688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FF0000"/>
                </a:solidFill>
              </a:rPr>
              <a:t>Lots of ‘deleted files’ when using from command line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62296" y="2896080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FF0000"/>
                </a:solidFill>
              </a:rPr>
              <a:t>Not git pull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15214" y="3429000"/>
            <a:ext cx="3219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FF0000"/>
                </a:solidFill>
              </a:rPr>
              <a:t>Not published yet, </a:t>
            </a:r>
          </a:p>
          <a:p>
            <a:r>
              <a:rPr lang="en-GB" sz="2000" dirty="0" smtClean="0">
                <a:solidFill>
                  <a:srgbClr val="FF0000"/>
                </a:solidFill>
              </a:rPr>
              <a:t>But local tests seems to work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1068" y="5157192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Update was the last BIG problem found on the </a:t>
            </a:r>
            <a:r>
              <a:rPr lang="en-GB" sz="2800" dirty="0" err="1" smtClean="0"/>
              <a:t>ScriptRepository</a:t>
            </a:r>
            <a:r>
              <a:rPr lang="en-GB" sz="2800" dirty="0" smtClean="0"/>
              <a:t> that blocked it from entering the last release.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5063" y="4675998"/>
            <a:ext cx="6054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FF0000"/>
                </a:solidFill>
              </a:rPr>
              <a:t>We can implement a work around here: sparse checkout</a:t>
            </a:r>
            <a:endParaRPr lang="en-GB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526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Issues 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Library used (libgit2) is a pure C library in big activity and under development:</a:t>
            </a:r>
          </a:p>
          <a:p>
            <a:pPr lvl="1"/>
            <a:r>
              <a:rPr lang="en-GB" dirty="0" smtClean="0"/>
              <a:t>It is not stable</a:t>
            </a:r>
          </a:p>
          <a:p>
            <a:pPr lvl="1"/>
            <a:r>
              <a:rPr lang="en-GB" dirty="0" smtClean="0"/>
              <a:t>Lots of warnings messages </a:t>
            </a:r>
          </a:p>
          <a:p>
            <a:pPr lvl="1"/>
            <a:r>
              <a:rPr lang="en-GB" dirty="0" smtClean="0"/>
              <a:t>Does not provide all the features of git</a:t>
            </a:r>
          </a:p>
          <a:p>
            <a:pPr lvl="1"/>
            <a:r>
              <a:rPr lang="en-GB" dirty="0" smtClean="0"/>
              <a:t>Sensible limitations: does not support proxy for </a:t>
            </a:r>
            <a:r>
              <a:rPr lang="en-GB" dirty="0" err="1" smtClean="0"/>
              <a:t>linux</a:t>
            </a:r>
            <a:r>
              <a:rPr lang="en-GB" dirty="0"/>
              <a:t>.</a:t>
            </a:r>
            <a:endParaRPr lang="en-GB" dirty="0" smtClean="0"/>
          </a:p>
          <a:p>
            <a:r>
              <a:rPr lang="en-GB" dirty="0" smtClean="0"/>
              <a:t>NOTE: git is developed in PERL.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74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621</Words>
  <Application>Microsoft Office PowerPoint</Application>
  <PresentationFormat>On-screen Show (4:3)</PresentationFormat>
  <Paragraphs>106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Script Repository</vt:lpstr>
      <vt:lpstr>What is Script Repository</vt:lpstr>
      <vt:lpstr>Our Goal</vt:lpstr>
      <vt:lpstr>Potential Usages</vt:lpstr>
      <vt:lpstr>Requirements: User point of view</vt:lpstr>
      <vt:lpstr>First Propose: GIT</vt:lpstr>
      <vt:lpstr>Current Issues (1)</vt:lpstr>
      <vt:lpstr>Current Issues (2)</vt:lpstr>
      <vt:lpstr>Current Issues (3)</vt:lpstr>
      <vt:lpstr>Future Issues</vt:lpstr>
      <vt:lpstr>Limitations inherited by choosing GIT</vt:lpstr>
      <vt:lpstr>Alternative: SVN</vt:lpstr>
      <vt:lpstr>Alternative: Custom Solution</vt:lpstr>
      <vt:lpstr>Not discussed yet</vt:lpstr>
      <vt:lpstr>Now, it is up to you: how should we proceed?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 Repository</dc:title>
  <dc:creator>Gesner Passos</dc:creator>
  <cp:lastModifiedBy>Gesner Passos</cp:lastModifiedBy>
  <cp:revision>10</cp:revision>
  <dcterms:created xsi:type="dcterms:W3CDTF">2013-02-07T11:34:07Z</dcterms:created>
  <dcterms:modified xsi:type="dcterms:W3CDTF">2013-02-08T10:58:07Z</dcterms:modified>
</cp:coreProperties>
</file>