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n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n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/>
          <p:nvPr/>
        </p:nvSpPr>
        <p:spPr>
          <a:xfrm>
            <a:off x="167261" y="700412"/>
            <a:ext cx="11840400" cy="1000570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3"/>
          <p:cNvSpPr/>
          <p:nvPr/>
        </p:nvSpPr>
        <p:spPr>
          <a:xfrm>
            <a:off x="1" y="105045"/>
            <a:ext cx="169200" cy="4824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381897" y="146254"/>
            <a:ext cx="1002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Work-let Name: SYSTEM TIMESTAMP RECOGNITION (Vision)</a:t>
            </a:r>
            <a:endParaRPr sz="2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/>
          <p:nvPr/>
        </p:nvSpPr>
        <p:spPr>
          <a:xfrm>
            <a:off x="237966" y="105045"/>
            <a:ext cx="75300" cy="482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173157" y="715652"/>
            <a:ext cx="4495105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Worklet Details</a:t>
            </a:r>
            <a:endParaRPr dirty="0"/>
          </a:p>
        </p:txBody>
      </p:sp>
      <p:sp>
        <p:nvSpPr>
          <p:cNvPr id="137" name="Google Shape;137;p13"/>
          <p:cNvSpPr/>
          <p:nvPr/>
        </p:nvSpPr>
        <p:spPr>
          <a:xfrm>
            <a:off x="283462" y="1084952"/>
            <a:ext cx="5291427" cy="486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lang="en-IN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Worklet ID:   OD212BMS</a:t>
            </a:r>
            <a:endParaRPr dirty="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lang="en-IN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College Name: BMS COLLEGE OF ENGINEERING, BANGALORE</a:t>
            </a:r>
            <a:endParaRPr dirty="0"/>
          </a:p>
        </p:txBody>
      </p:sp>
      <p:pic>
        <p:nvPicPr>
          <p:cNvPr id="138" name="Google Shape;138;p13"/>
          <p:cNvPicPr preferRelativeResize="0"/>
          <p:nvPr/>
        </p:nvPicPr>
        <p:blipFill rotWithShape="1">
          <a:blip r:embed="rId3">
            <a:alphaModFix/>
          </a:blip>
          <a:srcRect l="4528" t="20267" r="4172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3"/>
          <p:cNvSpPr/>
          <p:nvPr/>
        </p:nvSpPr>
        <p:spPr>
          <a:xfrm>
            <a:off x="167261" y="4205096"/>
            <a:ext cx="5867700" cy="2353019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Char char="•"/>
            </a:pPr>
            <a:endParaRPr lang="en-US" b="1" dirty="0">
              <a:solidFill>
                <a:srgbClr val="0E4094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Char char="•"/>
            </a:pPr>
            <a:r>
              <a:rPr lang="en-US" b="1" dirty="0">
                <a:solidFill>
                  <a:srgbClr val="0E4094"/>
                </a:solidFill>
              </a:rPr>
              <a:t>Collecting more screenshots from different messaging apps of different kind.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Char char="•"/>
            </a:pPr>
            <a:r>
              <a:rPr lang="en-US" b="1" dirty="0">
                <a:solidFill>
                  <a:srgbClr val="0E4094"/>
                </a:solidFill>
              </a:rPr>
              <a:t>Training the model for different kinds of background and checking the accuracy of the chosen model for other Messaging apps.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Char char="•"/>
            </a:pPr>
            <a:r>
              <a:rPr lang="en-US" b="1" dirty="0">
                <a:solidFill>
                  <a:srgbClr val="0E4094"/>
                </a:solidFill>
              </a:rPr>
              <a:t>Training the dataset in local server provided by Samsung.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Char char="•"/>
            </a:pPr>
            <a:r>
              <a:rPr lang="en-US" b="1" dirty="0">
                <a:solidFill>
                  <a:srgbClr val="0E4094"/>
                </a:solidFill>
              </a:rPr>
              <a:t>Developing android app for testing the model.</a:t>
            </a:r>
            <a:endParaRPr b="1" dirty="0">
              <a:solidFill>
                <a:srgbClr val="0E4094"/>
              </a:solidFill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167261" y="2037123"/>
            <a:ext cx="5867700" cy="19866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65112" marR="0" lvl="1" indent="-82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12" marR="0" lvl="1" indent="-17145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Char char="•"/>
            </a:pPr>
            <a:r>
              <a:rPr lang="en-IN" sz="1400" b="1" i="0" u="none" strike="noStrike" cap="none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The team has collected around 3500 images for the training.</a:t>
            </a:r>
            <a:endParaRPr dirty="0"/>
          </a:p>
          <a:p>
            <a:pPr marL="265112" marR="0" lvl="1" indent="-17145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Char char="•"/>
            </a:pPr>
            <a:r>
              <a:rPr lang="en-IN" sz="1400" b="1" i="0" u="none" strike="noStrike" cap="none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The Yolov5 nano model has been used.</a:t>
            </a:r>
            <a:endParaRPr sz="1400" b="1" i="0" u="none" strike="noStrike" cap="none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12" marR="0" lvl="1" indent="-17145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Char char="•"/>
            </a:pPr>
            <a:r>
              <a:rPr lang="en-IN" sz="1400" b="1" i="0" u="none" strike="noStrike" cap="none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The team has utilized available resources effectively, such as the time and personnel, to complete the milestone.</a:t>
            </a:r>
          </a:p>
          <a:p>
            <a:pPr marL="265112" marR="0" lvl="1" indent="-17145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Char char="•"/>
            </a:pPr>
            <a:r>
              <a:rPr lang="en-IN" sz="1200" b="1" i="0" u="none" strike="noStrike" cap="none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IN" b="1" dirty="0">
                <a:solidFill>
                  <a:srgbClr val="0E4094"/>
                </a:solidFill>
              </a:rPr>
              <a:t>e have used label assist for fast annotation.</a:t>
            </a:r>
            <a:endParaRPr b="1" dirty="0">
              <a:solidFill>
                <a:srgbClr val="0E4094"/>
              </a:solidFill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265768" y="2110196"/>
            <a:ext cx="568274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KPIs achieved till now</a:t>
            </a:r>
            <a:endParaRPr dirty="0"/>
          </a:p>
        </p:txBody>
      </p:sp>
      <p:sp>
        <p:nvSpPr>
          <p:cNvPr id="143" name="Google Shape;143;p13"/>
          <p:cNvSpPr/>
          <p:nvPr/>
        </p:nvSpPr>
        <p:spPr>
          <a:xfrm>
            <a:off x="6181044" y="4205097"/>
            <a:ext cx="5867700" cy="2353018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82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Yolov5 nano is working properly for the classification of System-time, User-time and System-datetime.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We are able to reduce the size of yolov5n model (4.1MB) to </a:t>
            </a:r>
            <a:r>
              <a:rPr lang="en-IN" sz="1400" b="1" dirty="0" err="1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tflite</a:t>
            </a:r>
            <a:r>
              <a:rPr lang="en-IN" sz="1400" b="1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 (1.9MB).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Char char="•"/>
            </a:pPr>
            <a:r>
              <a:rPr lang="en-IN" b="1" dirty="0">
                <a:solidFill>
                  <a:srgbClr val="0E4094"/>
                </a:solidFill>
              </a:rPr>
              <a:t>We have trained screenshots from WhatsApp, SMS, Samsung Message, Kakao Talk, Discord, Telegram, </a:t>
            </a:r>
            <a:r>
              <a:rPr lang="en-IN" b="1" dirty="0" err="1">
                <a:solidFill>
                  <a:srgbClr val="0E4094"/>
                </a:solidFill>
              </a:rPr>
              <a:t>FBLite</a:t>
            </a:r>
            <a:r>
              <a:rPr lang="en-IN" b="1" dirty="0">
                <a:solidFill>
                  <a:srgbClr val="0E4094"/>
                </a:solidFill>
              </a:rPr>
              <a:t>.</a:t>
            </a:r>
            <a:endParaRPr lang="en-IN" sz="1800" b="1" dirty="0">
              <a:solidFill>
                <a:schemeClr val="lt1"/>
              </a:solidFill>
            </a:endParaRPr>
          </a:p>
        </p:txBody>
      </p:sp>
      <p:sp>
        <p:nvSpPr>
          <p:cNvPr id="144" name="Google Shape;144;p13"/>
          <p:cNvSpPr/>
          <p:nvPr/>
        </p:nvSpPr>
        <p:spPr>
          <a:xfrm>
            <a:off x="6251122" y="4273267"/>
            <a:ext cx="572754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Key Achievements/ Outcome till now</a:t>
            </a:r>
            <a:endParaRPr dirty="0"/>
          </a:p>
        </p:txBody>
      </p:sp>
      <p:sp>
        <p:nvSpPr>
          <p:cNvPr id="145" name="Google Shape;145;p13"/>
          <p:cNvSpPr/>
          <p:nvPr/>
        </p:nvSpPr>
        <p:spPr>
          <a:xfrm>
            <a:off x="6181044" y="2037123"/>
            <a:ext cx="5867700" cy="19866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Char char="•"/>
            </a:pPr>
            <a:endParaRPr lang="en-IN" b="1" dirty="0">
              <a:solidFill>
                <a:srgbClr val="0E4094"/>
              </a:solidFill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Char char="•"/>
            </a:pPr>
            <a:endParaRPr lang="en-IN" sz="1400" b="1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We are not able to get more than 90% accuracy for the other messaging apps.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Char char="•"/>
            </a:pPr>
            <a:r>
              <a:rPr lang="en-IN" b="1" dirty="0">
                <a:solidFill>
                  <a:srgbClr val="0E4094"/>
                </a:solidFill>
              </a:rPr>
              <a:t>Limited GPU access time in </a:t>
            </a:r>
            <a:r>
              <a:rPr lang="en-IN" b="1" dirty="0" err="1">
                <a:solidFill>
                  <a:srgbClr val="0E4094"/>
                </a:solidFill>
              </a:rPr>
              <a:t>Colab</a:t>
            </a:r>
            <a:r>
              <a:rPr lang="en-IN" b="1" dirty="0">
                <a:solidFill>
                  <a:srgbClr val="0E4094"/>
                </a:solidFill>
              </a:rPr>
              <a:t> to train the images.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Char char="•"/>
            </a:pPr>
            <a:r>
              <a:rPr lang="en-IN" b="1" dirty="0">
                <a:solidFill>
                  <a:srgbClr val="0E4094"/>
                </a:solidFill>
              </a:rPr>
              <a:t>Unable to use local GPU.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Char char="•"/>
            </a:pPr>
            <a:r>
              <a:rPr lang="en-IN" b="1" dirty="0">
                <a:solidFill>
                  <a:srgbClr val="0E4094"/>
                </a:solidFill>
              </a:rPr>
              <a:t>Facing issues in generating bounding boxes for test images in android app.</a:t>
            </a:r>
          </a:p>
        </p:txBody>
      </p:sp>
      <p:sp>
        <p:nvSpPr>
          <p:cNvPr id="146" name="Google Shape;146;p13"/>
          <p:cNvSpPr/>
          <p:nvPr/>
        </p:nvSpPr>
        <p:spPr>
          <a:xfrm>
            <a:off x="6262503" y="2107061"/>
            <a:ext cx="578624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Any Challenges/ Issues faced</a:t>
            </a:r>
            <a:endParaRPr dirty="0"/>
          </a:p>
        </p:txBody>
      </p:sp>
      <p:sp>
        <p:nvSpPr>
          <p:cNvPr id="147" name="Google Shape;147;p13"/>
          <p:cNvSpPr txBox="1"/>
          <p:nvPr/>
        </p:nvSpPr>
        <p:spPr>
          <a:xfrm>
            <a:off x="10040112" y="6489192"/>
            <a:ext cx="215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11/04/2023</a:t>
            </a:r>
            <a:endParaRPr sz="1800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44;p13">
            <a:extLst>
              <a:ext uri="{FF2B5EF4-FFF2-40B4-BE49-F238E27FC236}">
                <a16:creationId xmlns:a16="http://schemas.microsoft.com/office/drawing/2014/main" id="{04C51459-7A24-719E-B6C8-E09D16F75AD9}"/>
              </a:ext>
            </a:extLst>
          </p:cNvPr>
          <p:cNvSpPr/>
          <p:nvPr/>
        </p:nvSpPr>
        <p:spPr>
          <a:xfrm>
            <a:off x="265768" y="4273267"/>
            <a:ext cx="572754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BHARGAV S PATIL</cp:lastModifiedBy>
  <cp:revision>1</cp:revision>
  <dcterms:modified xsi:type="dcterms:W3CDTF">2023-04-10T18:31:30Z</dcterms:modified>
</cp:coreProperties>
</file>