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565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4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>
            <a:off x="167261" y="700412"/>
            <a:ext cx="11840400" cy="924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81897" y="146254"/>
            <a:ext cx="100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SYSTEM TIMESTAMP RECOGNITION (Vision)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73158" y="715652"/>
            <a:ext cx="166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1162237" y="787108"/>
            <a:ext cx="624796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IN" sz="1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</a:t>
            </a:r>
            <a:r>
              <a:rPr lang="en-I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ID:   OD212BMS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I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BMS COLLEGE OF ENGINEERING, BANGALORE</a:t>
            </a:r>
            <a:endParaRPr dirty="0"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l="4528" t="20267" r="4172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/>
          <p:nvPr/>
        </p:nvSpPr>
        <p:spPr>
          <a:xfrm>
            <a:off x="167262" y="4195156"/>
            <a:ext cx="5867699" cy="2294035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67261" y="2037123"/>
            <a:ext cx="5867700" cy="19866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5112" marR="0" lvl="1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2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The team has collected around 2000 images for the training.</a:t>
            </a:r>
            <a:endParaRPr dirty="0"/>
          </a:p>
          <a:p>
            <a:pPr marL="265112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The  Faster R-CNN </a:t>
            </a:r>
            <a:r>
              <a:rPr lang="en-IN" sz="1400" b="1" i="0" u="none" strike="noStrike" cap="none" dirty="0" smtClean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model  </a:t>
            </a:r>
            <a:r>
              <a:rPr lang="en-IN" sz="1400" b="1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has been </a:t>
            </a:r>
            <a:r>
              <a:rPr lang="en-IN" b="1" dirty="0" smtClean="0">
                <a:solidFill>
                  <a:srgbClr val="0E4094"/>
                </a:solidFill>
              </a:rPr>
              <a:t>implemented.</a:t>
            </a:r>
          </a:p>
          <a:p>
            <a:pPr marL="265112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US" b="1" dirty="0" smtClean="0">
                <a:solidFill>
                  <a:srgbClr val="0E4094"/>
                </a:solidFill>
              </a:rPr>
              <a:t>Tested the model with </a:t>
            </a:r>
            <a:r>
              <a:rPr lang="en-US" b="1" dirty="0" err="1" smtClean="0">
                <a:solidFill>
                  <a:srgbClr val="0E4094"/>
                </a:solidFill>
              </a:rPr>
              <a:t>whatsapp</a:t>
            </a:r>
            <a:r>
              <a:rPr lang="en-US" b="1" dirty="0" smtClean="0">
                <a:solidFill>
                  <a:srgbClr val="0E4094"/>
                </a:solidFill>
              </a:rPr>
              <a:t> and SMS images as input.</a:t>
            </a:r>
          </a:p>
          <a:p>
            <a:pPr marL="265112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 smtClean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Achieved accuracy – 96 %</a:t>
            </a:r>
            <a:endParaRPr sz="1400" b="1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662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167262" y="4251366"/>
            <a:ext cx="5867700" cy="214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 smtClean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Collecting </a:t>
            </a: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more screenshots from different messaging apps of different kind.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Dividing the system time label to </a:t>
            </a:r>
            <a:r>
              <a:rPr lang="en-IN" sz="1400" b="1" dirty="0" err="1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sys_datetime</a:t>
            </a: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IN" sz="1400" b="1" dirty="0" err="1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sys_timestamp</a:t>
            </a: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Training the model for different kinds of background  and checking the accuracy of the chosen </a:t>
            </a:r>
            <a:r>
              <a:rPr lang="en-IN" sz="1400" b="1" dirty="0" smtClean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model (YoloV5 and Faster-CNN) </a:t>
            </a: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for other Messaging apps.</a:t>
            </a:r>
            <a:endParaRPr dirty="0"/>
          </a:p>
        </p:txBody>
      </p:sp>
      <p:sp>
        <p:nvSpPr>
          <p:cNvPr id="142" name="Google Shape;142;p13"/>
          <p:cNvSpPr/>
          <p:nvPr/>
        </p:nvSpPr>
        <p:spPr>
          <a:xfrm>
            <a:off x="265768" y="2110196"/>
            <a:ext cx="328495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till now</a:t>
            </a:r>
            <a:endParaRPr dirty="0"/>
          </a:p>
        </p:txBody>
      </p:sp>
      <p:sp>
        <p:nvSpPr>
          <p:cNvPr id="143" name="Google Shape;143;p13"/>
          <p:cNvSpPr/>
          <p:nvPr/>
        </p:nvSpPr>
        <p:spPr>
          <a:xfrm>
            <a:off x="6139991" y="4205097"/>
            <a:ext cx="5867700" cy="2284094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Collected around 2000 chat screenshots of messaging apps.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Faster R-CNN is working properly for the classification of System-time and User-time.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The model is giving above </a:t>
            </a:r>
            <a:r>
              <a:rPr lang="en-IN" sz="1400" b="1" dirty="0" smtClean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98% </a:t>
            </a:r>
            <a:r>
              <a:rPr lang="en-IN" sz="14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accuracy for WhatsApp screenshots.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6139991" y="4277046"/>
            <a:ext cx="37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Key Achievements/ Outcome till now</a:t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6181044" y="2037123"/>
            <a:ext cx="5867700" cy="19866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Annotation consumes major of our time. So any changes in dataset resets our work.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Char char="•"/>
            </a:pPr>
            <a:endParaRPr dirty="0"/>
          </a:p>
          <a:p>
            <a:pPr marL="171450" lvl="0" indent="-171450">
              <a:buClr>
                <a:srgbClr val="0E4094"/>
              </a:buClr>
              <a:buSzPts val="1400"/>
              <a:buFont typeface="Arial"/>
              <a:buChar char="•"/>
            </a:pPr>
            <a:r>
              <a:rPr lang="en-US" b="1" dirty="0" smtClean="0">
                <a:solidFill>
                  <a:srgbClr val="0E4094"/>
                </a:solidFill>
              </a:rPr>
              <a:t>Only very few </a:t>
            </a:r>
            <a:r>
              <a:rPr lang="en-US" b="1" dirty="0" err="1">
                <a:solidFill>
                  <a:srgbClr val="0E4094"/>
                </a:solidFill>
              </a:rPr>
              <a:t>Kakao</a:t>
            </a:r>
            <a:r>
              <a:rPr lang="en-US" b="1" dirty="0">
                <a:solidFill>
                  <a:srgbClr val="0E4094"/>
                </a:solidFill>
              </a:rPr>
              <a:t> </a:t>
            </a:r>
            <a:r>
              <a:rPr lang="en-US" b="1" dirty="0" smtClean="0">
                <a:solidFill>
                  <a:srgbClr val="0E4094"/>
                </a:solidFill>
              </a:rPr>
              <a:t>chat images are available.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6139991" y="2116292"/>
            <a:ext cx="548595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 dirty="0"/>
          </a:p>
        </p:txBody>
      </p:sp>
      <p:sp>
        <p:nvSpPr>
          <p:cNvPr id="147" name="Google Shape;147;p13"/>
          <p:cNvSpPr txBox="1"/>
          <p:nvPr/>
        </p:nvSpPr>
        <p:spPr>
          <a:xfrm>
            <a:off x="10040112" y="6489192"/>
            <a:ext cx="21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10/02/2023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185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BMS</cp:lastModifiedBy>
  <cp:revision>2</cp:revision>
  <dcterms:modified xsi:type="dcterms:W3CDTF">2023-02-11T07:11:49Z</dcterms:modified>
</cp:coreProperties>
</file>