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95a1432a0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95a1432a0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ithub.com/BhuvanKanade/stock_profile_tracker" TargetMode="External"/><Relationship Id="rId5" Type="http://schemas.openxmlformats.org/officeDocument/2006/relationships/hyperlink" Target="https://github.com/BhuvanKanade/stock_profile_tracker" TargetMode="External"/><Relationship Id="rId6" Type="http://schemas.openxmlformats.org/officeDocument/2006/relationships/hyperlink" Target="https://www.youtube.com/watch?v=bWpbOSK6J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Stock </a:t>
            </a:r>
            <a:r>
              <a:rPr lang="en"/>
              <a:t>Management</a:t>
            </a:r>
            <a:r>
              <a:rPr lang="en"/>
              <a:t> App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CPAD Assignment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Bhuvaneshwar K Kanade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81">
                <a:solidFill>
                  <a:srgbClr val="1F1F1F"/>
                </a:solidFill>
                <a:highlight>
                  <a:srgbClr val="E9EEF6"/>
                </a:highlight>
                <a:latin typeface="Roboto"/>
                <a:ea typeface="Roboto"/>
                <a:cs typeface="Roboto"/>
                <a:sym typeface="Roboto"/>
              </a:rPr>
              <a:t>2023mt13031@wilp.bits-pilani.ac.in</a:t>
            </a:r>
            <a:endParaRPr sz="353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4350" y="1647550"/>
            <a:ext cx="3738600" cy="1581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 Structure :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models : </a:t>
            </a:r>
            <a:r>
              <a:rPr lang="en" sz="73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stock.dart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defines the Stock object and its CRUD operations with Back4App.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Screens :</a:t>
            </a:r>
            <a:endParaRPr b="1"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</a:pPr>
            <a:r>
              <a:rPr lang="en" sz="73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login_screen.dart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user login and password reset.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○"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signup_screen.dart: user registration.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</a:pPr>
            <a:r>
              <a:rPr lang="en" sz="73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stock_management_screen.dart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Main screen for viewing, adding, editing, deleting, and querying stocks.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Main.dart :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Entry point of the app. Initializes Back4App and sets up the root widget.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6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961" y="0"/>
            <a:ext cx="5381038" cy="292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017700" y="2941850"/>
            <a:ext cx="3281400" cy="1632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 Authentication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Sign Up: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Register with username, email, password using </a:t>
            </a:r>
            <a:r>
              <a:rPr i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ParseUser.signUp().</a:t>
            </a:r>
            <a:endParaRPr b="1" i="1"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Login: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Log in with credentials via </a:t>
            </a:r>
            <a:r>
              <a:rPr i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ParseUser.login(),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then navigate to stock screen.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Session: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Auto-managed by SDK; check session on start, logout via </a:t>
            </a:r>
            <a:r>
              <a:rPr i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ParseUser.logout()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i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Reset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Request reset email using </a:t>
            </a:r>
            <a:r>
              <a:rPr i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ParseUser.requestPasswordReset(email).</a:t>
            </a:r>
            <a:b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887400" y="3241000"/>
            <a:ext cx="3366900" cy="180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Back4App Integration: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Uses Back4App with Parse Server SDK for Flutter as backend.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Initialization: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 main.dart using Parse().initialize() with appId, clientKey, serverURL.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Storage: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Uses ParseObject API to perform CRUD on stock data.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 Management: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Uses ParseUser API; sessions managed automatically.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0" y="0"/>
            <a:ext cx="3738600" cy="151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Stock Profile Tracker: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Users can sign up, log in, and manage stock entries.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Supports CRUD operations: add, view, edit, delete stocks.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Tracks stock name, buy date, price, quantity.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stored and synced via Back4App (Parse Server).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Access portfolio securely from phone device.</a:t>
            </a:r>
            <a:b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6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4350" y="3578000"/>
            <a:ext cx="1584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</a:t>
            </a:r>
            <a:r>
              <a:rPr b="1" lang="en" sz="12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Video Link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