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98" r:id="rId7"/>
    <p:sldId id="259" r:id="rId8"/>
    <p:sldId id="299" r:id="rId9"/>
    <p:sldId id="338" r:id="rId10"/>
    <p:sldId id="339" r:id="rId11"/>
    <p:sldId id="340" r:id="rId12"/>
    <p:sldId id="341" r:id="rId13"/>
    <p:sldId id="342" r:id="rId14"/>
    <p:sldId id="343" r:id="rId15"/>
    <p:sldId id="344" r:id="rId16"/>
    <p:sldId id="345" r:id="rId17"/>
    <p:sldId id="346" r:id="rId18"/>
    <p:sldId id="347" r:id="rId19"/>
    <p:sldId id="348" r:id="rId20"/>
    <p:sldId id="382" r:id="rId21"/>
    <p:sldId id="349" r:id="rId22"/>
    <p:sldId id="351" r:id="rId23"/>
    <p:sldId id="350" r:id="rId24"/>
    <p:sldId id="352" r:id="rId25"/>
    <p:sldId id="353" r:id="rId26"/>
    <p:sldId id="354" r:id="rId27"/>
    <p:sldId id="355" r:id="rId28"/>
    <p:sldId id="369" r:id="rId29"/>
    <p:sldId id="356" r:id="rId30"/>
    <p:sldId id="357" r:id="rId31"/>
    <p:sldId id="359" r:id="rId32"/>
    <p:sldId id="360" r:id="rId33"/>
    <p:sldId id="361" r:id="rId34"/>
    <p:sldId id="362" r:id="rId35"/>
    <p:sldId id="363" r:id="rId36"/>
    <p:sldId id="364" r:id="rId37"/>
    <p:sldId id="365" r:id="rId38"/>
    <p:sldId id="366" r:id="rId39"/>
    <p:sldId id="260" r:id="rId40"/>
    <p:sldId id="367" r:id="rId41"/>
  </p:sldIdLst>
  <p:sldSz cx="9144000" cy="5143500"/>
  <p:notesSz cx="6858000" cy="9144000"/>
  <p:embeddedFontLst>
    <p:embeddedFont>
      <p:font typeface="Skranji" panose="02000000000000000000"/>
      <p:regular r:id="rId45"/>
    </p:embeddedFont>
    <p:embeddedFont>
      <p:font typeface="Jost"/>
      <p:regular r:id="rId46"/>
    </p:embeddedFont>
    <p:embeddedFont>
      <p:font typeface="Jost SemiBold"/>
      <p:regular r:id="rId47"/>
    </p:embeddedFont>
    <p:embeddedFont>
      <p:font typeface="Bebas Neue" panose="020B0606020202050201"/>
      <p:regular r:id="rId48"/>
    </p:embeddedFont>
    <p:embeddedFont>
      <p:font typeface="Open Sans"/>
      <p:regular r:id="rId49"/>
    </p:embeddedFont>
    <p:embeddedFont>
      <p:font typeface="PT Sans" panose="020B0503020203020204"/>
      <p:regular r:id="rId50"/>
    </p:embeddedFont>
    <p:embeddedFont>
      <p:font typeface="Skranji" panose="02000000000000000000" charset="0"/>
      <p:regular r:id="rId51"/>
    </p:embeddedFont>
    <p:embeddedFont>
      <p:font typeface="Jost" charset="0"/>
      <p:regular r:id="rId52"/>
    </p:embeddedFont>
    <p:embeddedFont>
      <p:font typeface="Jokerman" panose="04090605060D06020702"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93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font" Target="fonts/font9.fntdata"/><Relationship Id="rId52" Type="http://schemas.openxmlformats.org/officeDocument/2006/relationships/font" Target="fonts/font8.fntdata"/><Relationship Id="rId51" Type="http://schemas.openxmlformats.org/officeDocument/2006/relationships/font" Target="fonts/font7.fntdata"/><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21a4cd61a9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1a4cd61a9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d431007ba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31007ba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217a6317de8_0_23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7a6317de8_0_23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217a6317de8_0_23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7a6317de8_0_23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217a6317de8_0_157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7a6317de8_0_157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217a6317de8_0_158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7a6317de8_0_158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pic>
        <p:nvPicPr>
          <p:cNvPr id="10" name="Google Shape;10;p2"/>
          <p:cNvPicPr preferRelativeResize="0"/>
          <p:nvPr/>
        </p:nvPicPr>
        <p:blipFill rotWithShape="1">
          <a:blip r:embed="rId3"/>
          <a:srcRect t="79004" b="137"/>
          <a:stretch>
            <a:fillRect/>
          </a:stretch>
        </p:blipFill>
        <p:spPr>
          <a:xfrm>
            <a:off x="-75" y="4078163"/>
            <a:ext cx="9144000" cy="1072825"/>
          </a:xfrm>
          <a:prstGeom prst="rect">
            <a:avLst/>
          </a:prstGeom>
          <a:noFill/>
          <a:ln>
            <a:noFill/>
          </a:ln>
        </p:spPr>
      </p:pic>
      <p:pic>
        <p:nvPicPr>
          <p:cNvPr id="11" name="Google Shape;11;p2"/>
          <p:cNvPicPr preferRelativeResize="0"/>
          <p:nvPr/>
        </p:nvPicPr>
        <p:blipFill rotWithShape="1">
          <a:blip r:embed="rId3"/>
          <a:srcRect t="273" b="93162"/>
          <a:stretch>
            <a:fillRect/>
          </a:stretch>
        </p:blipFill>
        <p:spPr>
          <a:xfrm>
            <a:off x="25" y="-9"/>
            <a:ext cx="9144000" cy="337601"/>
          </a:xfrm>
          <a:prstGeom prst="rect">
            <a:avLst/>
          </a:prstGeom>
          <a:noFill/>
          <a:ln>
            <a:noFill/>
          </a:ln>
        </p:spPr>
      </p:pic>
      <p:sp>
        <p:nvSpPr>
          <p:cNvPr id="12" name="Google Shape;12;p2"/>
          <p:cNvSpPr txBox="1"/>
          <p:nvPr>
            <p:ph type="ctrTitle"/>
          </p:nvPr>
        </p:nvSpPr>
        <p:spPr>
          <a:xfrm>
            <a:off x="987750" y="1271925"/>
            <a:ext cx="7168500" cy="177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type="subTitle" idx="1"/>
          </p:nvPr>
        </p:nvSpPr>
        <p:spPr>
          <a:xfrm>
            <a:off x="987750" y="2931800"/>
            <a:ext cx="7168500" cy="40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600">
                <a:latin typeface="Jost SemiBold"/>
                <a:ea typeface="Jost SemiBold"/>
                <a:cs typeface="Jost SemiBold"/>
                <a:sym typeface="Jost SemiBold"/>
              </a:defRPr>
            </a:lvl1pPr>
            <a:lvl2pPr lvl="1" algn="ctr" rtl="0">
              <a:lnSpc>
                <a:spcPct val="100000"/>
              </a:lnSpc>
              <a:spcBef>
                <a:spcPts val="0"/>
              </a:spcBef>
              <a:spcAft>
                <a:spcPts val="0"/>
              </a:spcAft>
              <a:buClr>
                <a:schemeClr val="lt2"/>
              </a:buClr>
              <a:buSzPts val="1800"/>
              <a:buNone/>
              <a:defRPr sz="1800">
                <a:solidFill>
                  <a:schemeClr val="lt2"/>
                </a:solidFill>
              </a:defRPr>
            </a:lvl2pPr>
            <a:lvl3pPr lvl="2" algn="ctr" rtl="0">
              <a:lnSpc>
                <a:spcPct val="100000"/>
              </a:lnSpc>
              <a:spcBef>
                <a:spcPts val="0"/>
              </a:spcBef>
              <a:spcAft>
                <a:spcPts val="0"/>
              </a:spcAft>
              <a:buClr>
                <a:schemeClr val="lt2"/>
              </a:buClr>
              <a:buSzPts val="1800"/>
              <a:buNone/>
              <a:defRPr sz="1800">
                <a:solidFill>
                  <a:schemeClr val="lt2"/>
                </a:solidFill>
              </a:defRPr>
            </a:lvl3pPr>
            <a:lvl4pPr lvl="3" algn="ctr" rtl="0">
              <a:lnSpc>
                <a:spcPct val="100000"/>
              </a:lnSpc>
              <a:spcBef>
                <a:spcPts val="0"/>
              </a:spcBef>
              <a:spcAft>
                <a:spcPts val="0"/>
              </a:spcAft>
              <a:buClr>
                <a:schemeClr val="lt2"/>
              </a:buClr>
              <a:buSzPts val="1800"/>
              <a:buNone/>
              <a:defRPr sz="1800">
                <a:solidFill>
                  <a:schemeClr val="lt2"/>
                </a:solidFill>
              </a:defRPr>
            </a:lvl4pPr>
            <a:lvl5pPr lvl="4" algn="ctr" rtl="0">
              <a:lnSpc>
                <a:spcPct val="100000"/>
              </a:lnSpc>
              <a:spcBef>
                <a:spcPts val="0"/>
              </a:spcBef>
              <a:spcAft>
                <a:spcPts val="0"/>
              </a:spcAft>
              <a:buClr>
                <a:schemeClr val="lt2"/>
              </a:buClr>
              <a:buSzPts val="1800"/>
              <a:buNone/>
              <a:defRPr sz="1800">
                <a:solidFill>
                  <a:schemeClr val="lt2"/>
                </a:solidFill>
              </a:defRPr>
            </a:lvl5pPr>
            <a:lvl6pPr lvl="5" algn="ctr" rtl="0">
              <a:lnSpc>
                <a:spcPct val="100000"/>
              </a:lnSpc>
              <a:spcBef>
                <a:spcPts val="0"/>
              </a:spcBef>
              <a:spcAft>
                <a:spcPts val="0"/>
              </a:spcAft>
              <a:buClr>
                <a:schemeClr val="lt2"/>
              </a:buClr>
              <a:buSzPts val="1800"/>
              <a:buNone/>
              <a:defRPr sz="1800">
                <a:solidFill>
                  <a:schemeClr val="lt2"/>
                </a:solidFill>
              </a:defRPr>
            </a:lvl6pPr>
            <a:lvl7pPr lvl="6" algn="ctr" rtl="0">
              <a:lnSpc>
                <a:spcPct val="100000"/>
              </a:lnSpc>
              <a:spcBef>
                <a:spcPts val="0"/>
              </a:spcBef>
              <a:spcAft>
                <a:spcPts val="0"/>
              </a:spcAft>
              <a:buClr>
                <a:schemeClr val="lt2"/>
              </a:buClr>
              <a:buSzPts val="1800"/>
              <a:buNone/>
              <a:defRPr sz="1800">
                <a:solidFill>
                  <a:schemeClr val="lt2"/>
                </a:solidFill>
              </a:defRPr>
            </a:lvl7pPr>
            <a:lvl8pPr lvl="7" algn="ctr" rtl="0">
              <a:lnSpc>
                <a:spcPct val="100000"/>
              </a:lnSpc>
              <a:spcBef>
                <a:spcPts val="0"/>
              </a:spcBef>
              <a:spcAft>
                <a:spcPts val="0"/>
              </a:spcAft>
              <a:buClr>
                <a:schemeClr val="lt2"/>
              </a:buClr>
              <a:buSzPts val="1800"/>
              <a:buNone/>
              <a:defRPr sz="1800">
                <a:solidFill>
                  <a:schemeClr val="lt2"/>
                </a:solidFill>
              </a:defRPr>
            </a:lvl8pPr>
            <a:lvl9pPr lvl="8" algn="ctr" rtl="0">
              <a:lnSpc>
                <a:spcPct val="100000"/>
              </a:lnSpc>
              <a:spcBef>
                <a:spcPts val="0"/>
              </a:spcBef>
              <a:spcAft>
                <a:spcPts val="0"/>
              </a:spcAft>
              <a:buClr>
                <a:schemeClr val="lt2"/>
              </a:buClr>
              <a:buSzPts val="1800"/>
              <a:buNone/>
              <a:defRPr sz="1800">
                <a:solidFill>
                  <a:schemeClr val="lt2"/>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7" name="Shape 57"/>
        <p:cNvGrpSpPr/>
        <p:nvPr/>
      </p:nvGrpSpPr>
      <p:grpSpPr>
        <a:xfrm>
          <a:off x="0" y="0"/>
          <a:ext cx="0" cy="0"/>
          <a:chOff x="0" y="0"/>
          <a:chExt cx="0" cy="0"/>
        </a:xfrm>
      </p:grpSpPr>
      <p:pic>
        <p:nvPicPr>
          <p:cNvPr id="58" name="Google Shape;58;p11"/>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59" name="Google Shape;59;p11"/>
          <p:cNvSpPr txBox="1"/>
          <p:nvPr>
            <p:ph type="title" hasCustomPrompt="1"/>
          </p:nvPr>
        </p:nvSpPr>
        <p:spPr>
          <a:xfrm>
            <a:off x="1589575" y="1526050"/>
            <a:ext cx="5964900" cy="1594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9600"/>
              <a:buNone/>
              <a:defRPr sz="8500">
                <a:solidFill>
                  <a:schemeClr val="lt2"/>
                </a:solidFill>
                <a:latin typeface="Jost SemiBold"/>
                <a:ea typeface="Jost SemiBold"/>
                <a:cs typeface="Jost SemiBold"/>
                <a:sym typeface="Jost SemiBold"/>
              </a:defRPr>
            </a:lvl1pPr>
            <a:lvl2pPr lvl="1" algn="ctr">
              <a:spcBef>
                <a:spcPts val="0"/>
              </a:spcBef>
              <a:spcAft>
                <a:spcPts val="0"/>
              </a:spcAft>
              <a:buClr>
                <a:schemeClr val="lt2"/>
              </a:buClr>
              <a:buSzPts val="9600"/>
              <a:buNone/>
              <a:defRPr sz="9600">
                <a:solidFill>
                  <a:schemeClr val="lt2"/>
                </a:solidFill>
              </a:defRPr>
            </a:lvl2pPr>
            <a:lvl3pPr lvl="2" algn="ctr">
              <a:spcBef>
                <a:spcPts val="0"/>
              </a:spcBef>
              <a:spcAft>
                <a:spcPts val="0"/>
              </a:spcAft>
              <a:buClr>
                <a:schemeClr val="lt2"/>
              </a:buClr>
              <a:buSzPts val="9600"/>
              <a:buNone/>
              <a:defRPr sz="9600">
                <a:solidFill>
                  <a:schemeClr val="lt2"/>
                </a:solidFill>
              </a:defRPr>
            </a:lvl3pPr>
            <a:lvl4pPr lvl="3" algn="ctr">
              <a:spcBef>
                <a:spcPts val="0"/>
              </a:spcBef>
              <a:spcAft>
                <a:spcPts val="0"/>
              </a:spcAft>
              <a:buClr>
                <a:schemeClr val="lt2"/>
              </a:buClr>
              <a:buSzPts val="9600"/>
              <a:buNone/>
              <a:defRPr sz="9600">
                <a:solidFill>
                  <a:schemeClr val="lt2"/>
                </a:solidFill>
              </a:defRPr>
            </a:lvl4pPr>
            <a:lvl5pPr lvl="4" algn="ctr">
              <a:spcBef>
                <a:spcPts val="0"/>
              </a:spcBef>
              <a:spcAft>
                <a:spcPts val="0"/>
              </a:spcAft>
              <a:buClr>
                <a:schemeClr val="lt2"/>
              </a:buClr>
              <a:buSzPts val="9600"/>
              <a:buNone/>
              <a:defRPr sz="9600">
                <a:solidFill>
                  <a:schemeClr val="lt2"/>
                </a:solidFill>
              </a:defRPr>
            </a:lvl5pPr>
            <a:lvl6pPr lvl="5" algn="ctr">
              <a:spcBef>
                <a:spcPts val="0"/>
              </a:spcBef>
              <a:spcAft>
                <a:spcPts val="0"/>
              </a:spcAft>
              <a:buClr>
                <a:schemeClr val="lt2"/>
              </a:buClr>
              <a:buSzPts val="9600"/>
              <a:buNone/>
              <a:defRPr sz="9600">
                <a:solidFill>
                  <a:schemeClr val="lt2"/>
                </a:solidFill>
              </a:defRPr>
            </a:lvl6pPr>
            <a:lvl7pPr lvl="6" algn="ctr">
              <a:spcBef>
                <a:spcPts val="0"/>
              </a:spcBef>
              <a:spcAft>
                <a:spcPts val="0"/>
              </a:spcAft>
              <a:buClr>
                <a:schemeClr val="lt2"/>
              </a:buClr>
              <a:buSzPts val="9600"/>
              <a:buNone/>
              <a:defRPr sz="9600">
                <a:solidFill>
                  <a:schemeClr val="lt2"/>
                </a:solidFill>
              </a:defRPr>
            </a:lvl7pPr>
            <a:lvl8pPr lvl="7" algn="ctr">
              <a:spcBef>
                <a:spcPts val="0"/>
              </a:spcBef>
              <a:spcAft>
                <a:spcPts val="0"/>
              </a:spcAft>
              <a:buClr>
                <a:schemeClr val="lt2"/>
              </a:buClr>
              <a:buSzPts val="9600"/>
              <a:buNone/>
              <a:defRPr sz="9600">
                <a:solidFill>
                  <a:schemeClr val="lt2"/>
                </a:solidFill>
              </a:defRPr>
            </a:lvl8pPr>
            <a:lvl9pPr lvl="8" algn="ctr">
              <a:spcBef>
                <a:spcPts val="0"/>
              </a:spcBef>
              <a:spcAft>
                <a:spcPts val="0"/>
              </a:spcAft>
              <a:buClr>
                <a:schemeClr val="lt2"/>
              </a:buClr>
              <a:buSzPts val="9600"/>
              <a:buNone/>
              <a:defRPr sz="9600">
                <a:solidFill>
                  <a:schemeClr val="lt2"/>
                </a:solidFill>
              </a:defRPr>
            </a:lvl9pPr>
          </a:lstStyle>
          <a:p>
            <a:r>
              <a:t>xx%</a:t>
            </a:r>
          </a:p>
        </p:txBody>
      </p:sp>
      <p:sp>
        <p:nvSpPr>
          <p:cNvPr id="60" name="Google Shape;60;p11"/>
          <p:cNvSpPr txBox="1"/>
          <p:nvPr>
            <p:ph type="subTitle" idx="1"/>
          </p:nvPr>
        </p:nvSpPr>
        <p:spPr>
          <a:xfrm>
            <a:off x="1589500" y="3120375"/>
            <a:ext cx="59649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Jost SemiBold"/>
                <a:ea typeface="Jost SemiBold"/>
                <a:cs typeface="Jost SemiBold"/>
                <a:sym typeface="Jost SemiBold"/>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pic>
        <p:nvPicPr>
          <p:cNvPr id="61" name="Google Shape;61;p11"/>
          <p:cNvPicPr preferRelativeResize="0"/>
          <p:nvPr/>
        </p:nvPicPr>
        <p:blipFill rotWithShape="1">
          <a:blip r:embed="rId3"/>
          <a:srcRect l="83417" t="139" r="9492"/>
          <a:stretch>
            <a:fillRect/>
          </a:stretch>
        </p:blipFill>
        <p:spPr>
          <a:xfrm>
            <a:off x="-10" y="0"/>
            <a:ext cx="649144" cy="5143499"/>
          </a:xfrm>
          <a:prstGeom prst="rect">
            <a:avLst/>
          </a:prstGeom>
          <a:noFill/>
          <a:ln>
            <a:noFill/>
          </a:ln>
        </p:spPr>
      </p:pic>
      <p:pic>
        <p:nvPicPr>
          <p:cNvPr id="62" name="Google Shape;62;p11"/>
          <p:cNvPicPr preferRelativeResize="0"/>
          <p:nvPr/>
        </p:nvPicPr>
        <p:blipFill rotWithShape="1">
          <a:blip r:embed="rId3"/>
          <a:srcRect l="83417" t="139" r="9492"/>
          <a:stretch>
            <a:fillRect/>
          </a:stretch>
        </p:blipFill>
        <p:spPr>
          <a:xfrm rot="10800000" flipH="1">
            <a:off x="8494951" y="0"/>
            <a:ext cx="649144" cy="51434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63" name="Shape 63"/>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64" name="Shape 64"/>
        <p:cNvGrpSpPr/>
        <p:nvPr/>
      </p:nvGrpSpPr>
      <p:grpSpPr>
        <a:xfrm>
          <a:off x="0" y="0"/>
          <a:ext cx="0" cy="0"/>
          <a:chOff x="0" y="0"/>
          <a:chExt cx="0" cy="0"/>
        </a:xfrm>
      </p:grpSpPr>
      <p:pic>
        <p:nvPicPr>
          <p:cNvPr id="65" name="Google Shape;65;p13"/>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66" name="Google Shape;66;p13"/>
          <p:cNvSpPr txBox="1"/>
          <p:nvPr>
            <p:ph type="title"/>
          </p:nvPr>
        </p:nvSpPr>
        <p:spPr>
          <a:xfrm>
            <a:off x="720000" y="445025"/>
            <a:ext cx="724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3"/>
          <p:cNvSpPr txBox="1"/>
          <p:nvPr>
            <p:ph type="title" idx="2" hasCustomPrompt="1"/>
          </p:nvPr>
        </p:nvSpPr>
        <p:spPr>
          <a:xfrm>
            <a:off x="776907" y="1210300"/>
            <a:ext cx="93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2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68" name="Google Shape;68;p13"/>
          <p:cNvSpPr txBox="1"/>
          <p:nvPr>
            <p:ph type="title" idx="3" hasCustomPrompt="1"/>
          </p:nvPr>
        </p:nvSpPr>
        <p:spPr>
          <a:xfrm>
            <a:off x="4213389" y="1210300"/>
            <a:ext cx="93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2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69" name="Google Shape;69;p13"/>
          <p:cNvSpPr txBox="1"/>
          <p:nvPr>
            <p:ph type="title" idx="4" hasCustomPrompt="1"/>
          </p:nvPr>
        </p:nvSpPr>
        <p:spPr>
          <a:xfrm>
            <a:off x="776907" y="2383359"/>
            <a:ext cx="93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2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0" name="Google Shape;70;p13"/>
          <p:cNvSpPr txBox="1"/>
          <p:nvPr>
            <p:ph type="title" idx="5" hasCustomPrompt="1"/>
          </p:nvPr>
        </p:nvSpPr>
        <p:spPr>
          <a:xfrm>
            <a:off x="4213389" y="2383359"/>
            <a:ext cx="93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2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1" name="Google Shape;71;p13"/>
          <p:cNvSpPr txBox="1"/>
          <p:nvPr>
            <p:ph type="title" idx="6" hasCustomPrompt="1"/>
          </p:nvPr>
        </p:nvSpPr>
        <p:spPr>
          <a:xfrm>
            <a:off x="776907" y="3556405"/>
            <a:ext cx="93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2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2" name="Google Shape;72;p13"/>
          <p:cNvSpPr txBox="1"/>
          <p:nvPr>
            <p:ph type="title" idx="7" hasCustomPrompt="1"/>
          </p:nvPr>
        </p:nvSpPr>
        <p:spPr>
          <a:xfrm>
            <a:off x="4213389" y="3556405"/>
            <a:ext cx="93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2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3" name="Google Shape;73;p13"/>
          <p:cNvSpPr txBox="1"/>
          <p:nvPr>
            <p:ph type="subTitle" idx="1"/>
          </p:nvPr>
        </p:nvSpPr>
        <p:spPr>
          <a:xfrm>
            <a:off x="768325" y="1657895"/>
            <a:ext cx="30828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4" name="Google Shape;74;p13"/>
          <p:cNvSpPr txBox="1"/>
          <p:nvPr>
            <p:ph type="subTitle" idx="8"/>
          </p:nvPr>
        </p:nvSpPr>
        <p:spPr>
          <a:xfrm>
            <a:off x="768325" y="2830948"/>
            <a:ext cx="30828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5" name="Google Shape;75;p13"/>
          <p:cNvSpPr txBox="1"/>
          <p:nvPr>
            <p:ph type="subTitle" idx="9"/>
          </p:nvPr>
        </p:nvSpPr>
        <p:spPr>
          <a:xfrm>
            <a:off x="768325" y="4004000"/>
            <a:ext cx="30828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6" name="Google Shape;76;p13"/>
          <p:cNvSpPr txBox="1"/>
          <p:nvPr>
            <p:ph type="subTitle" idx="13"/>
          </p:nvPr>
        </p:nvSpPr>
        <p:spPr>
          <a:xfrm>
            <a:off x="4213389" y="1657895"/>
            <a:ext cx="30828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7" name="Google Shape;77;p13"/>
          <p:cNvSpPr txBox="1"/>
          <p:nvPr>
            <p:ph type="subTitle" idx="14"/>
          </p:nvPr>
        </p:nvSpPr>
        <p:spPr>
          <a:xfrm>
            <a:off x="4213389" y="2830954"/>
            <a:ext cx="30828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8" name="Google Shape;78;p13"/>
          <p:cNvSpPr txBox="1"/>
          <p:nvPr>
            <p:ph type="subTitle" idx="15"/>
          </p:nvPr>
        </p:nvSpPr>
        <p:spPr>
          <a:xfrm>
            <a:off x="4213389" y="4004000"/>
            <a:ext cx="30828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79" name="Google Shape;79;p13"/>
          <p:cNvPicPr preferRelativeResize="0"/>
          <p:nvPr/>
        </p:nvPicPr>
        <p:blipFill rotWithShape="1">
          <a:blip r:embed="rId3"/>
          <a:srcRect t="79218" r="43750" b="136"/>
          <a:stretch>
            <a:fillRect/>
          </a:stretch>
        </p:blipFill>
        <p:spPr>
          <a:xfrm rot="5400000">
            <a:off x="6041301" y="2040801"/>
            <a:ext cx="5143500" cy="10618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80" name="Shape 80"/>
        <p:cNvGrpSpPr/>
        <p:nvPr/>
      </p:nvGrpSpPr>
      <p:grpSpPr>
        <a:xfrm>
          <a:off x="0" y="0"/>
          <a:ext cx="0" cy="0"/>
          <a:chOff x="0" y="0"/>
          <a:chExt cx="0" cy="0"/>
        </a:xfrm>
      </p:grpSpPr>
      <p:pic>
        <p:nvPicPr>
          <p:cNvPr id="81" name="Google Shape;81;p14"/>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82" name="Google Shape;82;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3" name="Google Shape;83;p14"/>
          <p:cNvPicPr preferRelativeResize="0"/>
          <p:nvPr/>
        </p:nvPicPr>
        <p:blipFill rotWithShape="1">
          <a:blip r:embed="rId3"/>
          <a:srcRect t="273" r="1797" b="93162"/>
          <a:stretch>
            <a:fillRect/>
          </a:stretch>
        </p:blipFill>
        <p:spPr>
          <a:xfrm>
            <a:off x="0" y="4828450"/>
            <a:ext cx="8979925" cy="337601"/>
          </a:xfrm>
          <a:prstGeom prst="rect">
            <a:avLst/>
          </a:prstGeom>
          <a:noFill/>
          <a:ln>
            <a:noFill/>
          </a:ln>
        </p:spPr>
      </p:pic>
      <p:pic>
        <p:nvPicPr>
          <p:cNvPr id="84" name="Google Shape;84;p14"/>
          <p:cNvPicPr preferRelativeResize="0"/>
          <p:nvPr/>
        </p:nvPicPr>
        <p:blipFill rotWithShape="1">
          <a:blip r:embed="rId3"/>
          <a:srcRect l="10773" t="273" r="32821" b="93162"/>
          <a:stretch>
            <a:fillRect/>
          </a:stretch>
        </p:blipFill>
        <p:spPr>
          <a:xfrm rot="5400000" flipH="1">
            <a:off x="6396388" y="2410012"/>
            <a:ext cx="5157625" cy="3376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85" name="Shape 85"/>
        <p:cNvGrpSpPr/>
        <p:nvPr/>
      </p:nvGrpSpPr>
      <p:grpSpPr>
        <a:xfrm>
          <a:off x="0" y="0"/>
          <a:ext cx="0" cy="0"/>
          <a:chOff x="0" y="0"/>
          <a:chExt cx="0" cy="0"/>
        </a:xfrm>
      </p:grpSpPr>
      <p:pic>
        <p:nvPicPr>
          <p:cNvPr id="86" name="Google Shape;86;p15"/>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87" name="Google Shape;87;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8" name="Google Shape;88;p15"/>
          <p:cNvPicPr preferRelativeResize="0"/>
          <p:nvPr/>
        </p:nvPicPr>
        <p:blipFill rotWithShape="1">
          <a:blip r:embed="rId3"/>
          <a:srcRect t="273" b="93162"/>
          <a:stretch>
            <a:fillRect/>
          </a:stretch>
        </p:blipFill>
        <p:spPr>
          <a:xfrm>
            <a:off x="0" y="4828441"/>
            <a:ext cx="9144000" cy="3376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89" name="Shape 89"/>
        <p:cNvGrpSpPr/>
        <p:nvPr/>
      </p:nvGrpSpPr>
      <p:grpSpPr>
        <a:xfrm>
          <a:off x="0" y="0"/>
          <a:ext cx="0" cy="0"/>
          <a:chOff x="0" y="0"/>
          <a:chExt cx="0" cy="0"/>
        </a:xfrm>
      </p:grpSpPr>
      <p:pic>
        <p:nvPicPr>
          <p:cNvPr id="90" name="Google Shape;90;p16"/>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91" name="Google Shape;91;p16"/>
          <p:cNvSpPr txBox="1"/>
          <p:nvPr>
            <p:ph type="title"/>
          </p:nvPr>
        </p:nvSpPr>
        <p:spPr>
          <a:xfrm>
            <a:off x="2929375" y="1264313"/>
            <a:ext cx="5501400" cy="63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6"/>
          <p:cNvSpPr txBox="1"/>
          <p:nvPr>
            <p:ph type="subTitle" idx="1"/>
          </p:nvPr>
        </p:nvSpPr>
        <p:spPr>
          <a:xfrm>
            <a:off x="2929375" y="2034338"/>
            <a:ext cx="5501400" cy="15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1600"/>
              </a:spcBef>
              <a:spcAft>
                <a:spcPts val="0"/>
              </a:spcAft>
              <a:buSzPts val="1200"/>
              <a:buAutoNum type="romanLcPeriod"/>
              <a:defRPr/>
            </a:lvl3pPr>
            <a:lvl4pPr lvl="3" algn="ctr" rtl="0">
              <a:lnSpc>
                <a:spcPct val="100000"/>
              </a:lnSpc>
              <a:spcBef>
                <a:spcPts val="1600"/>
              </a:spcBef>
              <a:spcAft>
                <a:spcPts val="0"/>
              </a:spcAft>
              <a:buSzPts val="1200"/>
              <a:buAutoNum type="arabicPeriod"/>
              <a:defRPr/>
            </a:lvl4pPr>
            <a:lvl5pPr lvl="4" algn="ctr" rtl="0">
              <a:lnSpc>
                <a:spcPct val="100000"/>
              </a:lnSpc>
              <a:spcBef>
                <a:spcPts val="1600"/>
              </a:spcBef>
              <a:spcAft>
                <a:spcPts val="0"/>
              </a:spcAft>
              <a:buSzPts val="1200"/>
              <a:buAutoNum type="alphaLcPeriod"/>
              <a:defRPr/>
            </a:lvl5pPr>
            <a:lvl6pPr lvl="5" algn="ctr" rtl="0">
              <a:lnSpc>
                <a:spcPct val="100000"/>
              </a:lnSpc>
              <a:spcBef>
                <a:spcPts val="1600"/>
              </a:spcBef>
              <a:spcAft>
                <a:spcPts val="0"/>
              </a:spcAft>
              <a:buSzPts val="1200"/>
              <a:buAutoNum type="romanLcPeriod"/>
              <a:defRPr/>
            </a:lvl6pPr>
            <a:lvl7pPr lvl="6" algn="ctr" rtl="0">
              <a:lnSpc>
                <a:spcPct val="100000"/>
              </a:lnSpc>
              <a:spcBef>
                <a:spcPts val="1600"/>
              </a:spcBef>
              <a:spcAft>
                <a:spcPts val="0"/>
              </a:spcAft>
              <a:buSzPts val="1200"/>
              <a:buAutoNum type="arabicPeriod"/>
              <a:defRPr/>
            </a:lvl7pPr>
            <a:lvl8pPr lvl="7" algn="ctr" rtl="0">
              <a:lnSpc>
                <a:spcPct val="100000"/>
              </a:lnSpc>
              <a:spcBef>
                <a:spcPts val="1600"/>
              </a:spcBef>
              <a:spcAft>
                <a:spcPts val="0"/>
              </a:spcAft>
              <a:buSzPts val="1200"/>
              <a:buAutoNum type="alphaLcPeriod"/>
              <a:defRPr/>
            </a:lvl8pPr>
            <a:lvl9pPr lvl="8" algn="ctr" rtl="0">
              <a:lnSpc>
                <a:spcPct val="100000"/>
              </a:lnSpc>
              <a:spcBef>
                <a:spcPts val="1600"/>
              </a:spcBef>
              <a:spcAft>
                <a:spcPts val="1600"/>
              </a:spcAft>
              <a:buSzPts val="1200"/>
              <a:buAutoNum type="romanLcPeriod"/>
              <a:defRPr/>
            </a:lvl9pPr>
          </a:lstStyle>
          <a:p/>
        </p:txBody>
      </p:sp>
      <p:pic>
        <p:nvPicPr>
          <p:cNvPr id="93" name="Google Shape;93;p16"/>
          <p:cNvPicPr preferRelativeResize="0"/>
          <p:nvPr/>
        </p:nvPicPr>
        <p:blipFill rotWithShape="1">
          <a:blip r:embed="rId3"/>
          <a:srcRect t="5061" b="5978"/>
          <a:stretch>
            <a:fillRect/>
          </a:stretch>
        </p:blipFill>
        <p:spPr>
          <a:xfrm>
            <a:off x="0" y="4591400"/>
            <a:ext cx="9144003" cy="552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94" name="Shape 94"/>
        <p:cNvGrpSpPr/>
        <p:nvPr/>
      </p:nvGrpSpPr>
      <p:grpSpPr>
        <a:xfrm>
          <a:off x="0" y="0"/>
          <a:ext cx="0" cy="0"/>
          <a:chOff x="0" y="0"/>
          <a:chExt cx="0" cy="0"/>
        </a:xfrm>
      </p:grpSpPr>
      <p:pic>
        <p:nvPicPr>
          <p:cNvPr id="95" name="Google Shape;95;p17"/>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96" name="Google Shape;96;p17"/>
          <p:cNvSpPr txBox="1"/>
          <p:nvPr>
            <p:ph type="title"/>
          </p:nvPr>
        </p:nvSpPr>
        <p:spPr>
          <a:xfrm>
            <a:off x="5125725" y="1522375"/>
            <a:ext cx="2959200" cy="1005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7"/>
          <p:cNvSpPr txBox="1"/>
          <p:nvPr>
            <p:ph type="subTitle" idx="1"/>
          </p:nvPr>
        </p:nvSpPr>
        <p:spPr>
          <a:xfrm>
            <a:off x="5125725" y="2615525"/>
            <a:ext cx="2959200" cy="10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pic>
        <p:nvPicPr>
          <p:cNvPr id="98" name="Google Shape;98;p17"/>
          <p:cNvPicPr preferRelativeResize="0"/>
          <p:nvPr/>
        </p:nvPicPr>
        <p:blipFill rotWithShape="1">
          <a:blip r:embed="rId3"/>
          <a:srcRect l="95251"/>
          <a:stretch>
            <a:fillRect/>
          </a:stretch>
        </p:blipFill>
        <p:spPr>
          <a:xfrm>
            <a:off x="8741577" y="0"/>
            <a:ext cx="434202" cy="5143499"/>
          </a:xfrm>
          <a:prstGeom prst="rect">
            <a:avLst/>
          </a:prstGeom>
          <a:noFill/>
          <a:ln>
            <a:noFill/>
          </a:ln>
        </p:spPr>
      </p:pic>
      <p:pic>
        <p:nvPicPr>
          <p:cNvPr id="99" name="Google Shape;99;p17"/>
          <p:cNvPicPr preferRelativeResize="0"/>
          <p:nvPr/>
        </p:nvPicPr>
        <p:blipFill rotWithShape="1">
          <a:blip r:embed="rId4"/>
          <a:srcRect l="3978" t="85288" r="382" b="6296"/>
          <a:stretch>
            <a:fillRect/>
          </a:stretch>
        </p:blipFill>
        <p:spPr>
          <a:xfrm flipH="1">
            <a:off x="-36557" y="-14125"/>
            <a:ext cx="8750807" cy="43293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_AND_BODY_2">
    <p:bg>
      <p:bgPr>
        <a:solidFill>
          <a:schemeClr val="lt1"/>
        </a:solidFill>
        <a:effectLst/>
      </p:bgPr>
    </p:bg>
    <p:spTree>
      <p:nvGrpSpPr>
        <p:cNvPr id="100" name="Shape 100"/>
        <p:cNvGrpSpPr/>
        <p:nvPr/>
      </p:nvGrpSpPr>
      <p:grpSpPr>
        <a:xfrm>
          <a:off x="0" y="0"/>
          <a:ext cx="0" cy="0"/>
          <a:chOff x="0" y="0"/>
          <a:chExt cx="0" cy="0"/>
        </a:xfrm>
      </p:grpSpPr>
      <p:pic>
        <p:nvPicPr>
          <p:cNvPr id="101" name="Google Shape;101;p18"/>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02" name="Google Shape;102;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type="body" idx="1"/>
          </p:nvPr>
        </p:nvSpPr>
        <p:spPr>
          <a:xfrm>
            <a:off x="720000" y="1139547"/>
            <a:ext cx="7704000" cy="1127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pic>
        <p:nvPicPr>
          <p:cNvPr id="104" name="Google Shape;104;p18"/>
          <p:cNvPicPr preferRelativeResize="0"/>
          <p:nvPr/>
        </p:nvPicPr>
        <p:blipFill rotWithShape="1">
          <a:blip r:embed="rId3"/>
          <a:srcRect l="93801"/>
          <a:stretch>
            <a:fillRect/>
          </a:stretch>
        </p:blipFill>
        <p:spPr>
          <a:xfrm>
            <a:off x="8577202" y="0"/>
            <a:ext cx="566799" cy="51434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bg>
      <p:bgPr>
        <a:solidFill>
          <a:schemeClr val="lt1"/>
        </a:solidFill>
        <a:effectLst/>
      </p:bgPr>
    </p:bg>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07" name="Google Shape;107;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19"/>
          <p:cNvSpPr txBox="1"/>
          <p:nvPr>
            <p:ph type="subTitle" idx="1"/>
          </p:nvPr>
        </p:nvSpPr>
        <p:spPr>
          <a:xfrm>
            <a:off x="4798900" y="1121100"/>
            <a:ext cx="3631800" cy="25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
        <p:nvSpPr>
          <p:cNvPr id="109" name="Google Shape;109;p19"/>
          <p:cNvSpPr txBox="1"/>
          <p:nvPr>
            <p:ph type="subTitle" idx="2"/>
          </p:nvPr>
        </p:nvSpPr>
        <p:spPr>
          <a:xfrm>
            <a:off x="713225" y="1121100"/>
            <a:ext cx="3682500" cy="25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pic>
        <p:nvPicPr>
          <p:cNvPr id="110" name="Google Shape;110;p19"/>
          <p:cNvPicPr preferRelativeResize="0"/>
          <p:nvPr/>
        </p:nvPicPr>
        <p:blipFill rotWithShape="1">
          <a:blip r:embed="rId3"/>
          <a:srcRect t="75789" r="398"/>
          <a:stretch>
            <a:fillRect/>
          </a:stretch>
        </p:blipFill>
        <p:spPr>
          <a:xfrm>
            <a:off x="175" y="3863350"/>
            <a:ext cx="9144003" cy="12801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13" name="Google Shape;113;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20"/>
          <p:cNvSpPr txBox="1"/>
          <p:nvPr>
            <p:ph type="subTitle" idx="1"/>
          </p:nvPr>
        </p:nvSpPr>
        <p:spPr>
          <a:xfrm>
            <a:off x="2308687" y="1466825"/>
            <a:ext cx="6122100" cy="68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15" name="Google Shape;115;p20"/>
          <p:cNvSpPr txBox="1"/>
          <p:nvPr>
            <p:ph type="subTitle" idx="2"/>
          </p:nvPr>
        </p:nvSpPr>
        <p:spPr>
          <a:xfrm>
            <a:off x="2308651" y="2695700"/>
            <a:ext cx="6122100" cy="68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16" name="Google Shape;116;p20"/>
          <p:cNvSpPr txBox="1"/>
          <p:nvPr>
            <p:ph type="subTitle" idx="3"/>
          </p:nvPr>
        </p:nvSpPr>
        <p:spPr>
          <a:xfrm>
            <a:off x="2308674" y="3924725"/>
            <a:ext cx="6122100" cy="68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17" name="Google Shape;117;p20"/>
          <p:cNvSpPr txBox="1"/>
          <p:nvPr>
            <p:ph type="subTitle" idx="4"/>
          </p:nvPr>
        </p:nvSpPr>
        <p:spPr>
          <a:xfrm>
            <a:off x="2308687" y="1141925"/>
            <a:ext cx="61221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8" name="Google Shape;118;p20"/>
          <p:cNvSpPr txBox="1"/>
          <p:nvPr>
            <p:ph type="subTitle" idx="5"/>
          </p:nvPr>
        </p:nvSpPr>
        <p:spPr>
          <a:xfrm>
            <a:off x="2308673" y="2370700"/>
            <a:ext cx="61221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9" name="Google Shape;119;p20"/>
          <p:cNvSpPr txBox="1"/>
          <p:nvPr>
            <p:ph type="subTitle" idx="6"/>
          </p:nvPr>
        </p:nvSpPr>
        <p:spPr>
          <a:xfrm>
            <a:off x="2308650" y="3599575"/>
            <a:ext cx="61221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120" name="Google Shape;120;p20"/>
          <p:cNvPicPr preferRelativeResize="0"/>
          <p:nvPr/>
        </p:nvPicPr>
        <p:blipFill rotWithShape="1">
          <a:blip r:embed="rId3"/>
          <a:srcRect t="273" b="93162"/>
          <a:stretch>
            <a:fillRect/>
          </a:stretch>
        </p:blipFill>
        <p:spPr>
          <a:xfrm>
            <a:off x="25" y="-9"/>
            <a:ext cx="9144000" cy="337601"/>
          </a:xfrm>
          <a:prstGeom prst="rect">
            <a:avLst/>
          </a:prstGeom>
          <a:noFill/>
          <a:ln>
            <a:noFill/>
          </a:ln>
        </p:spPr>
      </p:pic>
      <p:pic>
        <p:nvPicPr>
          <p:cNvPr id="121" name="Google Shape;121;p20"/>
          <p:cNvPicPr preferRelativeResize="0"/>
          <p:nvPr/>
        </p:nvPicPr>
        <p:blipFill rotWithShape="1">
          <a:blip r:embed="rId3"/>
          <a:srcRect t="273" b="93162"/>
          <a:stretch>
            <a:fillRect/>
          </a:stretch>
        </p:blipFill>
        <p:spPr>
          <a:xfrm>
            <a:off x="0" y="4828441"/>
            <a:ext cx="9144000" cy="3376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6" name="Google Shape;16;p3"/>
          <p:cNvSpPr/>
          <p:nvPr>
            <p:ph type="pic" idx="2"/>
          </p:nvPr>
        </p:nvSpPr>
        <p:spPr>
          <a:xfrm>
            <a:off x="175" y="0"/>
            <a:ext cx="3297300" cy="3871800"/>
          </a:xfrm>
          <a:prstGeom prst="rect">
            <a:avLst/>
          </a:prstGeom>
          <a:noFill/>
          <a:ln>
            <a:noFill/>
          </a:ln>
        </p:spPr>
      </p:sp>
      <p:sp>
        <p:nvSpPr>
          <p:cNvPr id="17" name="Google Shape;17;p3"/>
          <p:cNvSpPr txBox="1"/>
          <p:nvPr>
            <p:ph type="title"/>
          </p:nvPr>
        </p:nvSpPr>
        <p:spPr>
          <a:xfrm>
            <a:off x="4028413" y="2020825"/>
            <a:ext cx="4196700" cy="1297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8" name="Google Shape;18;p3"/>
          <p:cNvSpPr txBox="1"/>
          <p:nvPr>
            <p:ph type="title" idx="3" hasCustomPrompt="1"/>
          </p:nvPr>
        </p:nvSpPr>
        <p:spPr>
          <a:xfrm>
            <a:off x="4028413" y="922850"/>
            <a:ext cx="1483500" cy="1012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6000"/>
              <a:buNone/>
              <a:defRPr sz="8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pic>
        <p:nvPicPr>
          <p:cNvPr id="19" name="Google Shape;19;p3"/>
          <p:cNvPicPr preferRelativeResize="0"/>
          <p:nvPr/>
        </p:nvPicPr>
        <p:blipFill rotWithShape="1">
          <a:blip r:embed="rId3"/>
          <a:srcRect t="75948" r="398"/>
          <a:stretch>
            <a:fillRect/>
          </a:stretch>
        </p:blipFill>
        <p:spPr>
          <a:xfrm>
            <a:off x="175" y="3871725"/>
            <a:ext cx="9144003" cy="12717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24" name="Google Shape;124;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21"/>
          <p:cNvSpPr txBox="1"/>
          <p:nvPr>
            <p:ph type="subTitle" idx="1"/>
          </p:nvPr>
        </p:nvSpPr>
        <p:spPr>
          <a:xfrm>
            <a:off x="720037" y="1710225"/>
            <a:ext cx="3592200" cy="9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26" name="Google Shape;126;p21"/>
          <p:cNvSpPr txBox="1"/>
          <p:nvPr>
            <p:ph type="subTitle" idx="2"/>
          </p:nvPr>
        </p:nvSpPr>
        <p:spPr>
          <a:xfrm>
            <a:off x="4637403" y="1710225"/>
            <a:ext cx="3592200" cy="9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27" name="Google Shape;127;p21"/>
          <p:cNvSpPr txBox="1"/>
          <p:nvPr>
            <p:ph type="subTitle" idx="3"/>
          </p:nvPr>
        </p:nvSpPr>
        <p:spPr>
          <a:xfrm>
            <a:off x="720000" y="3429600"/>
            <a:ext cx="3592200" cy="107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28" name="Google Shape;128;p21"/>
          <p:cNvSpPr txBox="1"/>
          <p:nvPr>
            <p:ph type="subTitle" idx="4"/>
          </p:nvPr>
        </p:nvSpPr>
        <p:spPr>
          <a:xfrm>
            <a:off x="4637363" y="3429600"/>
            <a:ext cx="3592200" cy="107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29" name="Google Shape;129;p21"/>
          <p:cNvSpPr txBox="1"/>
          <p:nvPr>
            <p:ph type="subTitle" idx="5"/>
          </p:nvPr>
        </p:nvSpPr>
        <p:spPr>
          <a:xfrm>
            <a:off x="720037" y="1254750"/>
            <a:ext cx="35922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0" name="Google Shape;130;p21"/>
          <p:cNvSpPr txBox="1"/>
          <p:nvPr>
            <p:ph type="subTitle" idx="6"/>
          </p:nvPr>
        </p:nvSpPr>
        <p:spPr>
          <a:xfrm>
            <a:off x="720012" y="2974375"/>
            <a:ext cx="35922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1" name="Google Shape;131;p21"/>
          <p:cNvSpPr txBox="1"/>
          <p:nvPr>
            <p:ph type="subTitle" idx="7"/>
          </p:nvPr>
        </p:nvSpPr>
        <p:spPr>
          <a:xfrm>
            <a:off x="4637374" y="1254750"/>
            <a:ext cx="35922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2" name="Google Shape;132;p21"/>
          <p:cNvSpPr txBox="1"/>
          <p:nvPr>
            <p:ph type="subTitle" idx="8"/>
          </p:nvPr>
        </p:nvSpPr>
        <p:spPr>
          <a:xfrm>
            <a:off x="4637349" y="2974375"/>
            <a:ext cx="35922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133" name="Google Shape;133;p21"/>
          <p:cNvPicPr preferRelativeResize="0"/>
          <p:nvPr/>
        </p:nvPicPr>
        <p:blipFill rotWithShape="1">
          <a:blip r:embed="rId3"/>
          <a:srcRect l="83417" t="139" r="9492"/>
          <a:stretch>
            <a:fillRect/>
          </a:stretch>
        </p:blipFill>
        <p:spPr>
          <a:xfrm>
            <a:off x="8494865" y="0"/>
            <a:ext cx="649144" cy="51434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34" name="Shape 134"/>
        <p:cNvGrpSpPr/>
        <p:nvPr/>
      </p:nvGrpSpPr>
      <p:grpSpPr>
        <a:xfrm>
          <a:off x="0" y="0"/>
          <a:ext cx="0" cy="0"/>
          <a:chOff x="0" y="0"/>
          <a:chExt cx="0" cy="0"/>
        </a:xfrm>
      </p:grpSpPr>
      <p:pic>
        <p:nvPicPr>
          <p:cNvPr id="135" name="Google Shape;135;p22"/>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36" name="Google Shape;136;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22"/>
          <p:cNvSpPr txBox="1"/>
          <p:nvPr>
            <p:ph type="subTitle" idx="1"/>
          </p:nvPr>
        </p:nvSpPr>
        <p:spPr>
          <a:xfrm>
            <a:off x="725980" y="1436151"/>
            <a:ext cx="33873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38" name="Google Shape;138;p22"/>
          <p:cNvSpPr txBox="1"/>
          <p:nvPr>
            <p:ph type="subTitle" idx="2"/>
          </p:nvPr>
        </p:nvSpPr>
        <p:spPr>
          <a:xfrm>
            <a:off x="725958" y="2668625"/>
            <a:ext cx="33873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39" name="Google Shape;139;p22"/>
          <p:cNvSpPr txBox="1"/>
          <p:nvPr>
            <p:ph type="subTitle" idx="3"/>
          </p:nvPr>
        </p:nvSpPr>
        <p:spPr>
          <a:xfrm>
            <a:off x="4804200" y="1436150"/>
            <a:ext cx="33933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0" name="Google Shape;140;p22"/>
          <p:cNvSpPr txBox="1"/>
          <p:nvPr>
            <p:ph type="subTitle" idx="4"/>
          </p:nvPr>
        </p:nvSpPr>
        <p:spPr>
          <a:xfrm>
            <a:off x="4804200" y="2668625"/>
            <a:ext cx="33933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1" name="Google Shape;141;p22"/>
          <p:cNvSpPr txBox="1"/>
          <p:nvPr>
            <p:ph type="subTitle" idx="5"/>
          </p:nvPr>
        </p:nvSpPr>
        <p:spPr>
          <a:xfrm>
            <a:off x="720000" y="3901100"/>
            <a:ext cx="33873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2" name="Google Shape;142;p22"/>
          <p:cNvSpPr txBox="1"/>
          <p:nvPr>
            <p:ph type="subTitle" idx="6"/>
          </p:nvPr>
        </p:nvSpPr>
        <p:spPr>
          <a:xfrm>
            <a:off x="4804200" y="3901100"/>
            <a:ext cx="33933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43" name="Google Shape;143;p22"/>
          <p:cNvSpPr txBox="1"/>
          <p:nvPr>
            <p:ph type="subTitle" idx="7"/>
          </p:nvPr>
        </p:nvSpPr>
        <p:spPr>
          <a:xfrm>
            <a:off x="725970" y="1138475"/>
            <a:ext cx="3387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44" name="Google Shape;144;p22"/>
          <p:cNvSpPr txBox="1"/>
          <p:nvPr>
            <p:ph type="subTitle" idx="8"/>
          </p:nvPr>
        </p:nvSpPr>
        <p:spPr>
          <a:xfrm>
            <a:off x="725961" y="2370948"/>
            <a:ext cx="3384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45" name="Google Shape;145;p22"/>
          <p:cNvSpPr txBox="1"/>
          <p:nvPr>
            <p:ph type="subTitle" idx="9"/>
          </p:nvPr>
        </p:nvSpPr>
        <p:spPr>
          <a:xfrm>
            <a:off x="720007" y="3603424"/>
            <a:ext cx="3384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46" name="Google Shape;146;p22"/>
          <p:cNvSpPr txBox="1"/>
          <p:nvPr>
            <p:ph type="subTitle" idx="13"/>
          </p:nvPr>
        </p:nvSpPr>
        <p:spPr>
          <a:xfrm>
            <a:off x="4804200" y="1128125"/>
            <a:ext cx="3393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47" name="Google Shape;147;p22"/>
          <p:cNvSpPr txBox="1"/>
          <p:nvPr>
            <p:ph type="subTitle" idx="14"/>
          </p:nvPr>
        </p:nvSpPr>
        <p:spPr>
          <a:xfrm>
            <a:off x="4804200" y="2370954"/>
            <a:ext cx="3389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48" name="Google Shape;148;p22"/>
          <p:cNvSpPr txBox="1"/>
          <p:nvPr>
            <p:ph type="subTitle" idx="15"/>
          </p:nvPr>
        </p:nvSpPr>
        <p:spPr>
          <a:xfrm>
            <a:off x="4804200" y="3603428"/>
            <a:ext cx="3389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149" name="Google Shape;149;p22"/>
          <p:cNvPicPr preferRelativeResize="0"/>
          <p:nvPr/>
        </p:nvPicPr>
        <p:blipFill rotWithShape="1">
          <a:blip r:embed="rId3"/>
          <a:srcRect l="95251"/>
          <a:stretch>
            <a:fillRect/>
          </a:stretch>
        </p:blipFill>
        <p:spPr>
          <a:xfrm>
            <a:off x="8734377" y="0"/>
            <a:ext cx="434202" cy="5143499"/>
          </a:xfrm>
          <a:prstGeom prst="rect">
            <a:avLst/>
          </a:prstGeom>
          <a:noFill/>
          <a:ln>
            <a:noFill/>
          </a:ln>
        </p:spPr>
      </p:pic>
      <p:pic>
        <p:nvPicPr>
          <p:cNvPr id="150" name="Google Shape;150;p22"/>
          <p:cNvPicPr preferRelativeResize="0"/>
          <p:nvPr/>
        </p:nvPicPr>
        <p:blipFill rotWithShape="1">
          <a:blip r:embed="rId3"/>
          <a:srcRect l="95251"/>
          <a:stretch>
            <a:fillRect/>
          </a:stretch>
        </p:blipFill>
        <p:spPr>
          <a:xfrm flipH="1">
            <a:off x="-24573" y="0"/>
            <a:ext cx="434202" cy="51434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51" name="Shape 151"/>
        <p:cNvGrpSpPr/>
        <p:nvPr/>
      </p:nvGrpSpPr>
      <p:grpSpPr>
        <a:xfrm>
          <a:off x="0" y="0"/>
          <a:ext cx="0" cy="0"/>
          <a:chOff x="0" y="0"/>
          <a:chExt cx="0" cy="0"/>
        </a:xfrm>
      </p:grpSpPr>
      <p:pic>
        <p:nvPicPr>
          <p:cNvPr id="152" name="Google Shape;152;p23"/>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53" name="Google Shape;153;p23"/>
          <p:cNvSpPr txBox="1"/>
          <p:nvPr>
            <p:ph type="title" hasCustomPrompt="1"/>
          </p:nvPr>
        </p:nvSpPr>
        <p:spPr>
          <a:xfrm>
            <a:off x="1300900" y="1902888"/>
            <a:ext cx="3138600" cy="713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6000"/>
              <a:buNone/>
              <a:defRPr sz="45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54" name="Google Shape;154;p23"/>
          <p:cNvSpPr txBox="1"/>
          <p:nvPr>
            <p:ph type="subTitle" idx="1"/>
          </p:nvPr>
        </p:nvSpPr>
        <p:spPr>
          <a:xfrm>
            <a:off x="4704499" y="1902888"/>
            <a:ext cx="3138600" cy="71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200"/>
              <a:buFont typeface="PT Sans" panose="020B0503020203020204"/>
              <a:buNone/>
              <a:defRPr sz="1600">
                <a:solidFill>
                  <a:schemeClr val="dk1"/>
                </a:solidFill>
                <a:latin typeface="Jost SemiBold"/>
                <a:ea typeface="Jost SemiBold"/>
                <a:cs typeface="Jost SemiBold"/>
                <a:sym typeface="Jost SemiBold"/>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55" name="Google Shape;155;p23"/>
          <p:cNvSpPr txBox="1"/>
          <p:nvPr>
            <p:ph type="title" idx="2" hasCustomPrompt="1"/>
          </p:nvPr>
        </p:nvSpPr>
        <p:spPr>
          <a:xfrm>
            <a:off x="1300911" y="943475"/>
            <a:ext cx="3138600" cy="711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6000"/>
              <a:buNone/>
              <a:defRPr sz="45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56" name="Google Shape;156;p23"/>
          <p:cNvSpPr txBox="1"/>
          <p:nvPr>
            <p:ph type="subTitle" idx="3"/>
          </p:nvPr>
        </p:nvSpPr>
        <p:spPr>
          <a:xfrm>
            <a:off x="4704499" y="943475"/>
            <a:ext cx="3138600" cy="71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200"/>
              <a:buFont typeface="PT Sans" panose="020B0503020203020204"/>
              <a:buNone/>
              <a:defRPr sz="1600">
                <a:solidFill>
                  <a:schemeClr val="dk1"/>
                </a:solidFill>
                <a:latin typeface="Jost SemiBold"/>
                <a:ea typeface="Jost SemiBold"/>
                <a:cs typeface="Jost SemiBold"/>
                <a:sym typeface="Jost SemiBold"/>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57" name="Google Shape;157;p23"/>
          <p:cNvSpPr txBox="1"/>
          <p:nvPr>
            <p:ph type="title" idx="4" hasCustomPrompt="1"/>
          </p:nvPr>
        </p:nvSpPr>
        <p:spPr>
          <a:xfrm>
            <a:off x="1300900" y="2870500"/>
            <a:ext cx="3138600" cy="713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6000"/>
              <a:buNone/>
              <a:defRPr sz="45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58" name="Google Shape;158;p23"/>
          <p:cNvSpPr txBox="1"/>
          <p:nvPr>
            <p:ph type="subTitle" idx="5"/>
          </p:nvPr>
        </p:nvSpPr>
        <p:spPr>
          <a:xfrm>
            <a:off x="4704499" y="2870497"/>
            <a:ext cx="3138600" cy="71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200"/>
              <a:buFont typeface="PT Sans" panose="020B0503020203020204"/>
              <a:buNone/>
              <a:defRPr sz="1600">
                <a:solidFill>
                  <a:schemeClr val="dk1"/>
                </a:solidFill>
                <a:latin typeface="Jost SemiBold"/>
                <a:ea typeface="Jost SemiBold"/>
                <a:cs typeface="Jost SemiBold"/>
                <a:sym typeface="Jost SemiBold"/>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pic>
        <p:nvPicPr>
          <p:cNvPr id="159" name="Google Shape;159;p23"/>
          <p:cNvPicPr preferRelativeResize="0"/>
          <p:nvPr/>
        </p:nvPicPr>
        <p:blipFill rotWithShape="1">
          <a:blip r:embed="rId3"/>
          <a:srcRect t="79004" b="137"/>
          <a:stretch>
            <a:fillRect/>
          </a:stretch>
        </p:blipFill>
        <p:spPr>
          <a:xfrm>
            <a:off x="-75" y="4078163"/>
            <a:ext cx="9144000" cy="107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60" name="Shape 160"/>
        <p:cNvGrpSpPr/>
        <p:nvPr/>
      </p:nvGrpSpPr>
      <p:grpSpPr>
        <a:xfrm>
          <a:off x="0" y="0"/>
          <a:ext cx="0" cy="0"/>
          <a:chOff x="0" y="0"/>
          <a:chExt cx="0" cy="0"/>
        </a:xfrm>
      </p:grpSpPr>
      <p:pic>
        <p:nvPicPr>
          <p:cNvPr id="161" name="Google Shape;161;p24"/>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162" name="Google Shape;162;p24"/>
          <p:cNvSpPr txBox="1"/>
          <p:nvPr>
            <p:ph type="subTitle" idx="1"/>
          </p:nvPr>
        </p:nvSpPr>
        <p:spPr>
          <a:xfrm>
            <a:off x="2347900" y="1841450"/>
            <a:ext cx="4448100" cy="9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63" name="Google Shape;163;p24"/>
          <p:cNvSpPr txBox="1"/>
          <p:nvPr/>
        </p:nvSpPr>
        <p:spPr>
          <a:xfrm>
            <a:off x="1732750" y="3459550"/>
            <a:ext cx="56787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Jost"/>
                <a:ea typeface="Jost"/>
                <a:cs typeface="Jost"/>
                <a:sym typeface="Jost"/>
              </a:rPr>
              <a:t>CREDITS:</a:t>
            </a:r>
            <a:r>
              <a:rPr lang="en-GB" sz="1200">
                <a:solidFill>
                  <a:schemeClr val="dk1"/>
                </a:solidFill>
                <a:latin typeface="Jost"/>
                <a:ea typeface="Jost"/>
                <a:cs typeface="Jost"/>
                <a:sym typeface="Jost"/>
              </a:rPr>
              <a:t> This presentation template was created by </a:t>
            </a:r>
            <a:r>
              <a:rPr lang="en-GB" sz="1200" b="1">
                <a:solidFill>
                  <a:schemeClr val="dk1"/>
                </a:solidFill>
                <a:uFill>
                  <a:noFill/>
                </a:uFill>
                <a:latin typeface="Jost"/>
                <a:ea typeface="Jost"/>
                <a:cs typeface="Jost"/>
                <a:sym typeface="Jost"/>
                <a:hlinkClick r:id="rId3"/>
              </a:rPr>
              <a:t>Slidesgo</a:t>
            </a:r>
            <a:r>
              <a:rPr lang="en-GB" sz="1200" b="1">
                <a:solidFill>
                  <a:schemeClr val="dk1"/>
                </a:solidFill>
                <a:latin typeface="Jost"/>
                <a:ea typeface="Jost"/>
                <a:cs typeface="Jost"/>
                <a:sym typeface="Jost"/>
              </a:rPr>
              <a:t>,</a:t>
            </a:r>
            <a:r>
              <a:rPr lang="en-GB" sz="1200">
                <a:solidFill>
                  <a:schemeClr val="dk1"/>
                </a:solidFill>
                <a:latin typeface="Jost"/>
                <a:ea typeface="Jost"/>
                <a:cs typeface="Jost"/>
                <a:sym typeface="Jost"/>
              </a:rPr>
              <a:t> and includes icons by </a:t>
            </a:r>
            <a:r>
              <a:rPr lang="en-GB" sz="1200" b="1">
                <a:solidFill>
                  <a:schemeClr val="dk1"/>
                </a:solidFill>
                <a:uFill>
                  <a:noFill/>
                </a:uFill>
                <a:latin typeface="Jost"/>
                <a:ea typeface="Jost"/>
                <a:cs typeface="Jost"/>
                <a:sym typeface="Jost"/>
                <a:hlinkClick r:id="rId4"/>
              </a:rPr>
              <a:t>Flaticon</a:t>
            </a:r>
            <a:r>
              <a:rPr lang="en-GB" sz="1200" b="1">
                <a:solidFill>
                  <a:schemeClr val="dk1"/>
                </a:solidFill>
                <a:latin typeface="Jost"/>
                <a:ea typeface="Jost"/>
                <a:cs typeface="Jost"/>
                <a:sym typeface="Jost"/>
              </a:rPr>
              <a:t>,</a:t>
            </a:r>
            <a:r>
              <a:rPr lang="en-GB" sz="1200">
                <a:solidFill>
                  <a:schemeClr val="dk1"/>
                </a:solidFill>
                <a:latin typeface="Jost"/>
                <a:ea typeface="Jost"/>
                <a:cs typeface="Jost"/>
                <a:sym typeface="Jost"/>
              </a:rPr>
              <a:t> and infographics &amp; images by </a:t>
            </a:r>
            <a:r>
              <a:rPr lang="en-GB" sz="1200" b="1">
                <a:solidFill>
                  <a:schemeClr val="dk1"/>
                </a:solidFill>
                <a:uFill>
                  <a:noFill/>
                </a:uFill>
                <a:latin typeface="Jost"/>
                <a:ea typeface="Jost"/>
                <a:cs typeface="Jost"/>
                <a:sym typeface="Jost"/>
                <a:hlinkClick r:id="rId5"/>
              </a:rPr>
              <a:t>Freepik</a:t>
            </a:r>
            <a:r>
              <a:rPr lang="en-GB" sz="1200" b="1">
                <a:solidFill>
                  <a:schemeClr val="dk1"/>
                </a:solidFill>
                <a:latin typeface="Jost"/>
                <a:ea typeface="Jost"/>
                <a:cs typeface="Jost"/>
                <a:sym typeface="Jost"/>
              </a:rPr>
              <a:t> </a:t>
            </a:r>
            <a:endParaRPr sz="1200" b="1">
              <a:solidFill>
                <a:schemeClr val="dk1"/>
              </a:solidFill>
              <a:latin typeface="Jost"/>
              <a:ea typeface="Jost"/>
              <a:cs typeface="Jost"/>
              <a:sym typeface="Jost"/>
            </a:endParaRPr>
          </a:p>
        </p:txBody>
      </p:sp>
      <p:pic>
        <p:nvPicPr>
          <p:cNvPr id="164" name="Google Shape;164;p24"/>
          <p:cNvPicPr preferRelativeResize="0"/>
          <p:nvPr/>
        </p:nvPicPr>
        <p:blipFill rotWithShape="1">
          <a:blip r:embed="rId6"/>
          <a:srcRect l="3976" t="85288" r="1335" b="6874"/>
          <a:stretch>
            <a:fillRect/>
          </a:stretch>
        </p:blipFill>
        <p:spPr>
          <a:xfrm>
            <a:off x="0" y="4722025"/>
            <a:ext cx="9144003" cy="421474"/>
          </a:xfrm>
          <a:prstGeom prst="rect">
            <a:avLst/>
          </a:prstGeom>
          <a:noFill/>
          <a:ln>
            <a:noFill/>
          </a:ln>
        </p:spPr>
      </p:pic>
      <p:sp>
        <p:nvSpPr>
          <p:cNvPr id="165" name="Google Shape;165;p24"/>
          <p:cNvSpPr txBox="1"/>
          <p:nvPr>
            <p:ph type="title"/>
          </p:nvPr>
        </p:nvSpPr>
        <p:spPr>
          <a:xfrm>
            <a:off x="1349325" y="540000"/>
            <a:ext cx="64452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700"/>
              <a:buNone/>
              <a:defRPr sz="7100"/>
            </a:lvl1pPr>
            <a:lvl2pPr lvl="1" rtl="0">
              <a:spcBef>
                <a:spcPts val="0"/>
              </a:spcBef>
              <a:spcAft>
                <a:spcPts val="0"/>
              </a:spcAft>
              <a:buClr>
                <a:schemeClr val="accent2"/>
              </a:buClr>
              <a:buSzPts val="2700"/>
              <a:buNone/>
              <a:defRPr sz="2700">
                <a:solidFill>
                  <a:schemeClr val="accent2"/>
                </a:solidFill>
              </a:defRPr>
            </a:lvl2pPr>
            <a:lvl3pPr lvl="2" rtl="0">
              <a:spcBef>
                <a:spcPts val="0"/>
              </a:spcBef>
              <a:spcAft>
                <a:spcPts val="0"/>
              </a:spcAft>
              <a:buClr>
                <a:schemeClr val="accent2"/>
              </a:buClr>
              <a:buSzPts val="2700"/>
              <a:buNone/>
              <a:defRPr sz="2700">
                <a:solidFill>
                  <a:schemeClr val="accent2"/>
                </a:solidFill>
              </a:defRPr>
            </a:lvl3pPr>
            <a:lvl4pPr lvl="3" rtl="0">
              <a:spcBef>
                <a:spcPts val="0"/>
              </a:spcBef>
              <a:spcAft>
                <a:spcPts val="0"/>
              </a:spcAft>
              <a:buClr>
                <a:schemeClr val="accent2"/>
              </a:buClr>
              <a:buSzPts val="2700"/>
              <a:buNone/>
              <a:defRPr sz="2700">
                <a:solidFill>
                  <a:schemeClr val="accent2"/>
                </a:solidFill>
              </a:defRPr>
            </a:lvl4pPr>
            <a:lvl5pPr lvl="4" rtl="0">
              <a:spcBef>
                <a:spcPts val="0"/>
              </a:spcBef>
              <a:spcAft>
                <a:spcPts val="0"/>
              </a:spcAft>
              <a:buClr>
                <a:schemeClr val="accent2"/>
              </a:buClr>
              <a:buSzPts val="2700"/>
              <a:buNone/>
              <a:defRPr sz="2700">
                <a:solidFill>
                  <a:schemeClr val="accent2"/>
                </a:solidFill>
              </a:defRPr>
            </a:lvl5pPr>
            <a:lvl6pPr lvl="5" rtl="0">
              <a:spcBef>
                <a:spcPts val="0"/>
              </a:spcBef>
              <a:spcAft>
                <a:spcPts val="0"/>
              </a:spcAft>
              <a:buClr>
                <a:schemeClr val="accent2"/>
              </a:buClr>
              <a:buSzPts val="2700"/>
              <a:buNone/>
              <a:defRPr sz="2700">
                <a:solidFill>
                  <a:schemeClr val="accent2"/>
                </a:solidFill>
              </a:defRPr>
            </a:lvl6pPr>
            <a:lvl7pPr lvl="6" rtl="0">
              <a:spcBef>
                <a:spcPts val="0"/>
              </a:spcBef>
              <a:spcAft>
                <a:spcPts val="0"/>
              </a:spcAft>
              <a:buClr>
                <a:schemeClr val="accent2"/>
              </a:buClr>
              <a:buSzPts val="2700"/>
              <a:buNone/>
              <a:defRPr sz="2700">
                <a:solidFill>
                  <a:schemeClr val="accent2"/>
                </a:solidFill>
              </a:defRPr>
            </a:lvl7pPr>
            <a:lvl8pPr lvl="7" rtl="0">
              <a:spcBef>
                <a:spcPts val="0"/>
              </a:spcBef>
              <a:spcAft>
                <a:spcPts val="0"/>
              </a:spcAft>
              <a:buClr>
                <a:schemeClr val="accent2"/>
              </a:buClr>
              <a:buSzPts val="2700"/>
              <a:buNone/>
              <a:defRPr sz="2700">
                <a:solidFill>
                  <a:schemeClr val="accent2"/>
                </a:solidFill>
              </a:defRPr>
            </a:lvl8pPr>
            <a:lvl9pPr lvl="8" rtl="0">
              <a:spcBef>
                <a:spcPts val="0"/>
              </a:spcBef>
              <a:spcAft>
                <a:spcPts val="0"/>
              </a:spcAft>
              <a:buClr>
                <a:schemeClr val="accent2"/>
              </a:buClr>
              <a:buSzPts val="2700"/>
              <a:buNone/>
              <a:defRPr sz="2700">
                <a:solidFill>
                  <a:schemeClr val="accent2"/>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66" name="Shape 166"/>
        <p:cNvGrpSpPr/>
        <p:nvPr/>
      </p:nvGrpSpPr>
      <p:grpSpPr>
        <a:xfrm>
          <a:off x="0" y="0"/>
          <a:ext cx="0" cy="0"/>
          <a:chOff x="0" y="0"/>
          <a:chExt cx="0" cy="0"/>
        </a:xfrm>
      </p:grpSpPr>
      <p:pic>
        <p:nvPicPr>
          <p:cNvPr id="167" name="Google Shape;167;p25"/>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pic>
        <p:nvPicPr>
          <p:cNvPr id="168" name="Google Shape;168;p25"/>
          <p:cNvPicPr preferRelativeResize="0"/>
          <p:nvPr/>
        </p:nvPicPr>
        <p:blipFill rotWithShape="1">
          <a:blip r:embed="rId3"/>
          <a:srcRect l="3976" t="85288" r="1335" b="6874"/>
          <a:stretch>
            <a:fillRect/>
          </a:stretch>
        </p:blipFill>
        <p:spPr>
          <a:xfrm>
            <a:off x="0" y="4722025"/>
            <a:ext cx="9144003" cy="421474"/>
          </a:xfrm>
          <a:prstGeom prst="rect">
            <a:avLst/>
          </a:prstGeom>
          <a:noFill/>
          <a:ln>
            <a:noFill/>
          </a:ln>
        </p:spPr>
      </p:pic>
      <p:pic>
        <p:nvPicPr>
          <p:cNvPr id="169" name="Google Shape;169;p25"/>
          <p:cNvPicPr preferRelativeResize="0"/>
          <p:nvPr/>
        </p:nvPicPr>
        <p:blipFill rotWithShape="1">
          <a:blip r:embed="rId3"/>
          <a:srcRect l="3976" t="85288" r="1335" b="6874"/>
          <a:stretch>
            <a:fillRect/>
          </a:stretch>
        </p:blipFill>
        <p:spPr>
          <a:xfrm rot="10800000" flipH="1">
            <a:off x="0" y="-12"/>
            <a:ext cx="9144003" cy="4214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70" name="Shape 170"/>
        <p:cNvGrpSpPr/>
        <p:nvPr/>
      </p:nvGrpSpPr>
      <p:grpSpPr>
        <a:xfrm>
          <a:off x="0" y="0"/>
          <a:ext cx="0" cy="0"/>
          <a:chOff x="0" y="0"/>
          <a:chExt cx="0" cy="0"/>
        </a:xfrm>
      </p:grpSpPr>
      <p:pic>
        <p:nvPicPr>
          <p:cNvPr id="171" name="Google Shape;171;p26"/>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pic>
        <p:nvPicPr>
          <p:cNvPr id="172" name="Google Shape;172;p26"/>
          <p:cNvPicPr preferRelativeResize="0"/>
          <p:nvPr/>
        </p:nvPicPr>
        <p:blipFill rotWithShape="1">
          <a:blip r:embed="rId3"/>
          <a:srcRect t="5061" b="5978"/>
          <a:stretch>
            <a:fillRect/>
          </a:stretch>
        </p:blipFill>
        <p:spPr>
          <a:xfrm>
            <a:off x="0" y="4591400"/>
            <a:ext cx="9144003" cy="552100"/>
          </a:xfrm>
          <a:prstGeom prst="rect">
            <a:avLst/>
          </a:prstGeom>
          <a:noFill/>
          <a:ln>
            <a:noFill/>
          </a:ln>
        </p:spPr>
      </p:pic>
      <p:pic>
        <p:nvPicPr>
          <p:cNvPr id="173" name="Google Shape;173;p26"/>
          <p:cNvPicPr preferRelativeResize="0"/>
          <p:nvPr/>
        </p:nvPicPr>
        <p:blipFill rotWithShape="1">
          <a:blip r:embed="rId3"/>
          <a:srcRect t="5061" b="5978"/>
          <a:stretch>
            <a:fillRect/>
          </a:stretch>
        </p:blipFill>
        <p:spPr>
          <a:xfrm rot="10800000" flipH="1">
            <a:off x="0" y="-5282"/>
            <a:ext cx="9144003" cy="552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lt1"/>
        </a:solidFill>
        <a:effectLst/>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22" name="Google Shape;22;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type="body" idx="1"/>
          </p:nvPr>
        </p:nvSpPr>
        <p:spPr>
          <a:xfrm>
            <a:off x="720000" y="1139551"/>
            <a:ext cx="7704000" cy="35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pic>
        <p:nvPicPr>
          <p:cNvPr id="24" name="Google Shape;24;p4"/>
          <p:cNvPicPr preferRelativeResize="0"/>
          <p:nvPr/>
        </p:nvPicPr>
        <p:blipFill rotWithShape="1">
          <a:blip r:embed="rId3"/>
          <a:srcRect l="83417" t="139" r="9492"/>
          <a:stretch>
            <a:fillRect/>
          </a:stretch>
        </p:blipFill>
        <p:spPr>
          <a:xfrm>
            <a:off x="8494865" y="0"/>
            <a:ext cx="649144" cy="51434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27" name="Google Shape;2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type="subTitle" idx="1"/>
          </p:nvPr>
        </p:nvSpPr>
        <p:spPr>
          <a:xfrm>
            <a:off x="2053600" y="3331975"/>
            <a:ext cx="5988900" cy="76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9" name="Google Shape;29;p5"/>
          <p:cNvSpPr txBox="1"/>
          <p:nvPr>
            <p:ph type="subTitle" idx="2"/>
          </p:nvPr>
        </p:nvSpPr>
        <p:spPr>
          <a:xfrm>
            <a:off x="2053600" y="1753950"/>
            <a:ext cx="5988900" cy="76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0" name="Google Shape;30;p5"/>
          <p:cNvSpPr txBox="1"/>
          <p:nvPr>
            <p:ph type="subTitle" idx="3"/>
          </p:nvPr>
        </p:nvSpPr>
        <p:spPr>
          <a:xfrm>
            <a:off x="2053600" y="1402250"/>
            <a:ext cx="5988900" cy="423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31" name="Google Shape;31;p5"/>
          <p:cNvSpPr txBox="1"/>
          <p:nvPr>
            <p:ph type="subTitle" idx="4"/>
          </p:nvPr>
        </p:nvSpPr>
        <p:spPr>
          <a:xfrm>
            <a:off x="2053600" y="2980375"/>
            <a:ext cx="5988900" cy="423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a:solidFill>
                  <a:schemeClr val="dk1"/>
                </a:solidFill>
                <a:latin typeface="Skranji" panose="02000000000000000000"/>
                <a:ea typeface="Skranji" panose="02000000000000000000"/>
                <a:cs typeface="Skranji" panose="02000000000000000000"/>
                <a:sym typeface="Skranji" panose="020000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32" name="Google Shape;32;p5"/>
          <p:cNvPicPr preferRelativeResize="0"/>
          <p:nvPr/>
        </p:nvPicPr>
        <p:blipFill rotWithShape="1">
          <a:blip r:embed="rId3"/>
          <a:srcRect l="95251"/>
          <a:stretch>
            <a:fillRect/>
          </a:stretch>
        </p:blipFill>
        <p:spPr>
          <a:xfrm>
            <a:off x="8741577" y="0"/>
            <a:ext cx="434202" cy="5143499"/>
          </a:xfrm>
          <a:prstGeom prst="rect">
            <a:avLst/>
          </a:prstGeom>
          <a:noFill/>
          <a:ln>
            <a:noFill/>
          </a:ln>
        </p:spPr>
      </p:pic>
      <p:pic>
        <p:nvPicPr>
          <p:cNvPr id="33" name="Google Shape;33;p5"/>
          <p:cNvPicPr preferRelativeResize="0"/>
          <p:nvPr/>
        </p:nvPicPr>
        <p:blipFill rotWithShape="1">
          <a:blip r:embed="rId4"/>
          <a:srcRect l="3978" t="85288" r="382" b="6296"/>
          <a:stretch>
            <a:fillRect/>
          </a:stretch>
        </p:blipFill>
        <p:spPr>
          <a:xfrm rot="10800000">
            <a:off x="-36557" y="4724700"/>
            <a:ext cx="8750807" cy="43293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4" name="Shape 34"/>
        <p:cNvGrpSpPr/>
        <p:nvPr/>
      </p:nvGrpSpPr>
      <p:grpSpPr>
        <a:xfrm>
          <a:off x="0" y="0"/>
          <a:ext cx="0" cy="0"/>
          <a:chOff x="0" y="0"/>
          <a:chExt cx="0" cy="0"/>
        </a:xfrm>
      </p:grpSpPr>
      <p:pic>
        <p:nvPicPr>
          <p:cNvPr id="35" name="Google Shape;35;p6"/>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36" name="Google Shape;36;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7" name="Google Shape;37;p6"/>
          <p:cNvPicPr preferRelativeResize="0"/>
          <p:nvPr/>
        </p:nvPicPr>
        <p:blipFill rotWithShape="1">
          <a:blip r:embed="rId3"/>
          <a:srcRect l="93801"/>
          <a:stretch>
            <a:fillRect/>
          </a:stretch>
        </p:blipFill>
        <p:spPr>
          <a:xfrm>
            <a:off x="8577202" y="0"/>
            <a:ext cx="566799" cy="51434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pic>
        <p:nvPicPr>
          <p:cNvPr id="39" name="Google Shape;39;p7"/>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40" name="Google Shape;40;p7"/>
          <p:cNvSpPr txBox="1"/>
          <p:nvPr>
            <p:ph type="subTitle" idx="1"/>
          </p:nvPr>
        </p:nvSpPr>
        <p:spPr>
          <a:xfrm>
            <a:off x="720000" y="1658325"/>
            <a:ext cx="4183200" cy="24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Open Sans"/>
              <a:buAutoNum type="arabicPeriod"/>
              <a:defRPr/>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1600"/>
              </a:spcBef>
              <a:spcAft>
                <a:spcPts val="0"/>
              </a:spcAft>
              <a:buClr>
                <a:srgbClr val="E76A28"/>
              </a:buClr>
              <a:buSzPts val="1200"/>
              <a:buFont typeface="Nunito Light"/>
              <a:buAutoNum type="romanLcPeriod"/>
              <a:defRPr/>
            </a:lvl3pPr>
            <a:lvl4pPr lvl="3" algn="ctr" rtl="0">
              <a:lnSpc>
                <a:spcPct val="100000"/>
              </a:lnSpc>
              <a:spcBef>
                <a:spcPts val="1600"/>
              </a:spcBef>
              <a:spcAft>
                <a:spcPts val="0"/>
              </a:spcAft>
              <a:buClr>
                <a:srgbClr val="E76A28"/>
              </a:buClr>
              <a:buSzPts val="1200"/>
              <a:buFont typeface="Nunito Light"/>
              <a:buAutoNum type="arabicPeriod"/>
              <a:defRPr/>
            </a:lvl4pPr>
            <a:lvl5pPr lvl="4" algn="ctr" rtl="0">
              <a:lnSpc>
                <a:spcPct val="100000"/>
              </a:lnSpc>
              <a:spcBef>
                <a:spcPts val="1600"/>
              </a:spcBef>
              <a:spcAft>
                <a:spcPts val="0"/>
              </a:spcAft>
              <a:buClr>
                <a:srgbClr val="E76A28"/>
              </a:buClr>
              <a:buSzPts val="1200"/>
              <a:buFont typeface="Nunito Light"/>
              <a:buAutoNum type="alphaLcPeriod"/>
              <a:defRPr/>
            </a:lvl5pPr>
            <a:lvl6pPr lvl="5" algn="ctr" rtl="0">
              <a:lnSpc>
                <a:spcPct val="100000"/>
              </a:lnSpc>
              <a:spcBef>
                <a:spcPts val="1600"/>
              </a:spcBef>
              <a:spcAft>
                <a:spcPts val="0"/>
              </a:spcAft>
              <a:buClr>
                <a:srgbClr val="999999"/>
              </a:buClr>
              <a:buSzPts val="1200"/>
              <a:buFont typeface="Nunito Light"/>
              <a:buAutoNum type="romanLcPeriod"/>
              <a:defRPr/>
            </a:lvl6pPr>
            <a:lvl7pPr lvl="6" algn="ctr" rtl="0">
              <a:lnSpc>
                <a:spcPct val="100000"/>
              </a:lnSpc>
              <a:spcBef>
                <a:spcPts val="1600"/>
              </a:spcBef>
              <a:spcAft>
                <a:spcPts val="0"/>
              </a:spcAft>
              <a:buClr>
                <a:srgbClr val="999999"/>
              </a:buClr>
              <a:buSzPts val="1200"/>
              <a:buFont typeface="Nunito Light"/>
              <a:buAutoNum type="arabicPeriod"/>
              <a:defRPr/>
            </a:lvl7pPr>
            <a:lvl8pPr lvl="7" algn="ctr" rtl="0">
              <a:lnSpc>
                <a:spcPct val="100000"/>
              </a:lnSpc>
              <a:spcBef>
                <a:spcPts val="1600"/>
              </a:spcBef>
              <a:spcAft>
                <a:spcPts val="0"/>
              </a:spcAft>
              <a:buClr>
                <a:srgbClr val="999999"/>
              </a:buClr>
              <a:buSzPts val="1200"/>
              <a:buFont typeface="Nunito Light"/>
              <a:buAutoNum type="alphaLcPeriod"/>
              <a:defRPr/>
            </a:lvl8pPr>
            <a:lvl9pPr lvl="8" algn="ctr" rtl="0">
              <a:lnSpc>
                <a:spcPct val="100000"/>
              </a:lnSpc>
              <a:spcBef>
                <a:spcPts val="1600"/>
              </a:spcBef>
              <a:spcAft>
                <a:spcPts val="1600"/>
              </a:spcAft>
              <a:buClr>
                <a:srgbClr val="999999"/>
              </a:buClr>
              <a:buSzPts val="1200"/>
              <a:buFont typeface="Nunito Light"/>
              <a:buAutoNum type="romanLcPeriod"/>
              <a:defRPr/>
            </a:lvl9pPr>
          </a:lstStyle>
          <a:p/>
        </p:txBody>
      </p:sp>
      <p:sp>
        <p:nvSpPr>
          <p:cNvPr id="41" name="Google Shape;41;p7"/>
          <p:cNvSpPr/>
          <p:nvPr>
            <p:ph type="pic" idx="2"/>
          </p:nvPr>
        </p:nvSpPr>
        <p:spPr>
          <a:xfrm>
            <a:off x="5597100" y="0"/>
            <a:ext cx="3546900" cy="4604100"/>
          </a:xfrm>
          <a:prstGeom prst="rect">
            <a:avLst/>
          </a:prstGeom>
          <a:noFill/>
          <a:ln>
            <a:noFill/>
          </a:ln>
        </p:spPr>
      </p:sp>
      <p:sp>
        <p:nvSpPr>
          <p:cNvPr id="42" name="Google Shape;42;p7"/>
          <p:cNvSpPr txBox="1"/>
          <p:nvPr>
            <p:ph type="title"/>
          </p:nvPr>
        </p:nvSpPr>
        <p:spPr>
          <a:xfrm>
            <a:off x="720000" y="445025"/>
            <a:ext cx="4564800" cy="102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43" name="Google Shape;43;p7"/>
          <p:cNvPicPr preferRelativeResize="0"/>
          <p:nvPr/>
        </p:nvPicPr>
        <p:blipFill rotWithShape="1">
          <a:blip r:embed="rId3"/>
          <a:srcRect t="5061" b="5978"/>
          <a:stretch>
            <a:fillRect/>
          </a:stretch>
        </p:blipFill>
        <p:spPr>
          <a:xfrm>
            <a:off x="0" y="4591400"/>
            <a:ext cx="9144003" cy="552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4" name="Shape 44"/>
        <p:cNvGrpSpPr/>
        <p:nvPr/>
      </p:nvGrpSpPr>
      <p:grpSpPr>
        <a:xfrm>
          <a:off x="0" y="0"/>
          <a:ext cx="0" cy="0"/>
          <a:chOff x="0" y="0"/>
          <a:chExt cx="0" cy="0"/>
        </a:xfrm>
      </p:grpSpPr>
      <p:pic>
        <p:nvPicPr>
          <p:cNvPr id="45" name="Google Shape;45;p8"/>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46" name="Google Shape;46;p8"/>
          <p:cNvSpPr txBox="1"/>
          <p:nvPr>
            <p:ph type="title"/>
          </p:nvPr>
        </p:nvSpPr>
        <p:spPr>
          <a:xfrm>
            <a:off x="1657975" y="1234500"/>
            <a:ext cx="5828100" cy="21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id="47" name="Google Shape;47;p8"/>
          <p:cNvPicPr preferRelativeResize="0"/>
          <p:nvPr/>
        </p:nvPicPr>
        <p:blipFill rotWithShape="1">
          <a:blip r:embed="rId3"/>
          <a:srcRect t="75789" r="398"/>
          <a:stretch>
            <a:fillRect/>
          </a:stretch>
        </p:blipFill>
        <p:spPr>
          <a:xfrm>
            <a:off x="175" y="3863350"/>
            <a:ext cx="9144003" cy="12801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pic>
        <p:nvPicPr>
          <p:cNvPr id="49" name="Google Shape;49;p9"/>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50" name="Google Shape;50;p9"/>
          <p:cNvSpPr txBox="1"/>
          <p:nvPr>
            <p:ph type="title"/>
          </p:nvPr>
        </p:nvSpPr>
        <p:spPr>
          <a:xfrm>
            <a:off x="1040675" y="1189100"/>
            <a:ext cx="70626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51" name="Google Shape;51;p9"/>
          <p:cNvSpPr txBox="1"/>
          <p:nvPr>
            <p:ph type="subTitle" idx="1"/>
          </p:nvPr>
        </p:nvSpPr>
        <p:spPr>
          <a:xfrm>
            <a:off x="2135550" y="3282725"/>
            <a:ext cx="4872900" cy="4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1pPr>
            <a:lvl2pPr lvl="1" algn="ctr" rtl="0">
              <a:lnSpc>
                <a:spcPct val="100000"/>
              </a:lnSpc>
              <a:spcBef>
                <a:spcPts val="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2pPr>
            <a:lvl3pPr lvl="2" algn="ctr" rtl="0">
              <a:lnSpc>
                <a:spcPct val="100000"/>
              </a:lnSpc>
              <a:spcBef>
                <a:spcPts val="160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3pPr>
            <a:lvl4pPr lvl="3" algn="ctr" rtl="0">
              <a:lnSpc>
                <a:spcPct val="100000"/>
              </a:lnSpc>
              <a:spcBef>
                <a:spcPts val="160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4pPr>
            <a:lvl5pPr lvl="4" algn="ctr" rtl="0">
              <a:lnSpc>
                <a:spcPct val="100000"/>
              </a:lnSpc>
              <a:spcBef>
                <a:spcPts val="160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5pPr>
            <a:lvl6pPr lvl="5" algn="ctr" rtl="0">
              <a:lnSpc>
                <a:spcPct val="100000"/>
              </a:lnSpc>
              <a:spcBef>
                <a:spcPts val="160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6pPr>
            <a:lvl7pPr lvl="6" algn="ctr" rtl="0">
              <a:lnSpc>
                <a:spcPct val="100000"/>
              </a:lnSpc>
              <a:spcBef>
                <a:spcPts val="160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7pPr>
            <a:lvl8pPr lvl="7" algn="ctr" rtl="0">
              <a:lnSpc>
                <a:spcPct val="100000"/>
              </a:lnSpc>
              <a:spcBef>
                <a:spcPts val="1600"/>
              </a:spcBef>
              <a:spcAft>
                <a:spcPts val="0"/>
              </a:spcAft>
              <a:buClr>
                <a:schemeClr val="lt2"/>
              </a:buClr>
              <a:buSzPts val="1600"/>
              <a:buFont typeface="Jost SemiBold"/>
              <a:buNone/>
              <a:defRPr sz="1600">
                <a:solidFill>
                  <a:schemeClr val="lt2"/>
                </a:solidFill>
                <a:latin typeface="Jost SemiBold"/>
                <a:ea typeface="Jost SemiBold"/>
                <a:cs typeface="Jost SemiBold"/>
                <a:sym typeface="Jost SemiBold"/>
              </a:defRPr>
            </a:lvl8pPr>
            <a:lvl9pPr lvl="8" algn="ctr" rtl="0">
              <a:lnSpc>
                <a:spcPct val="100000"/>
              </a:lnSpc>
              <a:spcBef>
                <a:spcPts val="1600"/>
              </a:spcBef>
              <a:spcAft>
                <a:spcPts val="1600"/>
              </a:spcAft>
              <a:buClr>
                <a:schemeClr val="lt2"/>
              </a:buClr>
              <a:buSzPts val="1600"/>
              <a:buFont typeface="Jost SemiBold"/>
              <a:buNone/>
              <a:defRPr sz="1600">
                <a:solidFill>
                  <a:schemeClr val="lt2"/>
                </a:solidFill>
                <a:latin typeface="Jost SemiBold"/>
                <a:ea typeface="Jost SemiBold"/>
                <a:cs typeface="Jost SemiBold"/>
                <a:sym typeface="Jost SemiBold"/>
              </a:defRPr>
            </a:lvl9pPr>
          </a:lstStyle>
          <a:p/>
        </p:txBody>
      </p:sp>
      <p:pic>
        <p:nvPicPr>
          <p:cNvPr id="52" name="Google Shape;52;p9"/>
          <p:cNvPicPr preferRelativeResize="0"/>
          <p:nvPr/>
        </p:nvPicPr>
        <p:blipFill rotWithShape="1">
          <a:blip r:embed="rId3"/>
          <a:srcRect l="117" r="43796" b="6611"/>
          <a:stretch>
            <a:fillRect/>
          </a:stretch>
        </p:blipFill>
        <p:spPr>
          <a:xfrm rot="5400000">
            <a:off x="-2282126" y="2279851"/>
            <a:ext cx="5148052" cy="583800"/>
          </a:xfrm>
          <a:prstGeom prst="rect">
            <a:avLst/>
          </a:prstGeom>
          <a:noFill/>
          <a:ln>
            <a:noFill/>
          </a:ln>
        </p:spPr>
      </p:pic>
      <p:pic>
        <p:nvPicPr>
          <p:cNvPr id="53" name="Google Shape;53;p9"/>
          <p:cNvPicPr preferRelativeResize="0"/>
          <p:nvPr/>
        </p:nvPicPr>
        <p:blipFill rotWithShape="1">
          <a:blip r:embed="rId3"/>
          <a:srcRect l="117" r="43796" b="6032"/>
          <a:stretch>
            <a:fillRect/>
          </a:stretch>
        </p:blipFill>
        <p:spPr>
          <a:xfrm rot="-5400000">
            <a:off x="6279836" y="2278036"/>
            <a:ext cx="5148052" cy="587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4" name="Shape 54"/>
        <p:cNvGrpSpPr/>
        <p:nvPr/>
      </p:nvGrpSpPr>
      <p:grpSpPr>
        <a:xfrm>
          <a:off x="0" y="0"/>
          <a:ext cx="0" cy="0"/>
          <a:chOff x="0" y="0"/>
          <a:chExt cx="0" cy="0"/>
        </a:xfrm>
      </p:grpSpPr>
      <p:pic>
        <p:nvPicPr>
          <p:cNvPr id="55" name="Google Shape;55;p10"/>
          <p:cNvPicPr preferRelativeResize="0"/>
          <p:nvPr/>
        </p:nvPicPr>
        <p:blipFill rotWithShape="1">
          <a:blip r:embed="rId2">
            <a:alphaModFix amt="6000"/>
          </a:blip>
          <a:srcRect l="1934" t="17413" r="5041" b="4074"/>
          <a:stretch>
            <a:fillRect/>
          </a:stretch>
        </p:blipFill>
        <p:spPr>
          <a:xfrm>
            <a:off x="0" y="0"/>
            <a:ext cx="9143997" cy="5143501"/>
          </a:xfrm>
          <a:prstGeom prst="rect">
            <a:avLst/>
          </a:prstGeom>
          <a:noFill/>
          <a:ln>
            <a:noFill/>
          </a:ln>
        </p:spPr>
      </p:pic>
      <p:sp>
        <p:nvSpPr>
          <p:cNvPr id="56" name="Google Shape;56;p10"/>
          <p:cNvSpPr txBox="1"/>
          <p:nvPr>
            <p:ph type="title"/>
          </p:nvPr>
        </p:nvSpPr>
        <p:spPr>
          <a:xfrm>
            <a:off x="1715400" y="4014450"/>
            <a:ext cx="57132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kranji" panose="02000000000000000000"/>
              <a:buNone/>
              <a:defRPr sz="2800">
                <a:solidFill>
                  <a:schemeClr val="dk1"/>
                </a:solidFill>
                <a:latin typeface="Skranji" panose="02000000000000000000"/>
                <a:ea typeface="Skranji" panose="02000000000000000000"/>
                <a:cs typeface="Skranji" panose="02000000000000000000"/>
                <a:sym typeface="Skranji" panose="02000000000000000000"/>
              </a:defRPr>
            </a:lvl1pPr>
            <a:lvl2pPr lvl="1"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2pPr>
            <a:lvl3pPr lvl="2"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3pPr>
            <a:lvl4pPr lvl="3"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4pPr>
            <a:lvl5pPr lvl="4"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5pPr>
            <a:lvl6pPr lvl="5"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6pPr>
            <a:lvl7pPr lvl="6"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7pPr>
            <a:lvl8pPr lvl="7"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8pPr>
            <a:lvl9pPr lvl="8" rtl="0">
              <a:spcBef>
                <a:spcPts val="0"/>
              </a:spcBef>
              <a:spcAft>
                <a:spcPts val="0"/>
              </a:spcAft>
              <a:buClr>
                <a:schemeClr val="dk1"/>
              </a:buClr>
              <a:buSzPts val="2800"/>
              <a:buFont typeface="Skranji" panose="02000000000000000000"/>
              <a:buNone/>
              <a:defRPr sz="2800" b="1">
                <a:solidFill>
                  <a:schemeClr val="dk1"/>
                </a:solidFill>
                <a:latin typeface="Skranji" panose="02000000000000000000"/>
                <a:ea typeface="Skranji" panose="02000000000000000000"/>
                <a:cs typeface="Skranji" panose="02000000000000000000"/>
                <a:sym typeface="Skranji" panose="020000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1pPr>
            <a:lvl2pPr marL="914400" lvl="1" indent="-304800">
              <a:lnSpc>
                <a:spcPct val="100000"/>
              </a:lnSpc>
              <a:spcBef>
                <a:spcPts val="1600"/>
              </a:spcBef>
              <a:spcAft>
                <a:spcPts val="0"/>
              </a:spcAft>
              <a:buClr>
                <a:schemeClr val="dk1"/>
              </a:buClr>
              <a:buSzPts val="1200"/>
              <a:buFont typeface="Jost"/>
              <a:buChar char="○"/>
              <a:defRPr sz="1200">
                <a:solidFill>
                  <a:schemeClr val="dk1"/>
                </a:solidFill>
                <a:latin typeface="Jost"/>
                <a:ea typeface="Jost"/>
                <a:cs typeface="Jost"/>
                <a:sym typeface="Jost"/>
              </a:defRPr>
            </a:lvl2pPr>
            <a:lvl3pPr marL="1371600" lvl="2" indent="-304800">
              <a:lnSpc>
                <a:spcPct val="100000"/>
              </a:lnSpc>
              <a:spcBef>
                <a:spcPts val="1600"/>
              </a:spcBef>
              <a:spcAft>
                <a:spcPts val="0"/>
              </a:spcAft>
              <a:buClr>
                <a:schemeClr val="dk1"/>
              </a:buClr>
              <a:buSzPts val="1200"/>
              <a:buFont typeface="Jost"/>
              <a:buChar char="■"/>
              <a:defRPr sz="1200">
                <a:solidFill>
                  <a:schemeClr val="dk1"/>
                </a:solidFill>
                <a:latin typeface="Jost"/>
                <a:ea typeface="Jost"/>
                <a:cs typeface="Jost"/>
                <a:sym typeface="Jost"/>
              </a:defRPr>
            </a:lvl3pPr>
            <a:lvl4pPr marL="1828800" lvl="3" indent="-304800">
              <a:lnSpc>
                <a:spcPct val="100000"/>
              </a:lnSpc>
              <a:spcBef>
                <a:spcPts val="1600"/>
              </a:spcBef>
              <a:spcAft>
                <a:spcPts val="0"/>
              </a:spcAft>
              <a:buClr>
                <a:schemeClr val="dk1"/>
              </a:buClr>
              <a:buSzPts val="1200"/>
              <a:buFont typeface="Jost"/>
              <a:buChar char="●"/>
              <a:defRPr sz="1200">
                <a:solidFill>
                  <a:schemeClr val="dk1"/>
                </a:solidFill>
                <a:latin typeface="Jost"/>
                <a:ea typeface="Jost"/>
                <a:cs typeface="Jost"/>
                <a:sym typeface="Jost"/>
              </a:defRPr>
            </a:lvl4pPr>
            <a:lvl5pPr marL="2286000" lvl="4" indent="-304800">
              <a:lnSpc>
                <a:spcPct val="100000"/>
              </a:lnSpc>
              <a:spcBef>
                <a:spcPts val="1600"/>
              </a:spcBef>
              <a:spcAft>
                <a:spcPts val="0"/>
              </a:spcAft>
              <a:buClr>
                <a:schemeClr val="dk1"/>
              </a:buClr>
              <a:buSzPts val="1200"/>
              <a:buFont typeface="Jost"/>
              <a:buChar char="○"/>
              <a:defRPr sz="1200">
                <a:solidFill>
                  <a:schemeClr val="dk1"/>
                </a:solidFill>
                <a:latin typeface="Jost"/>
                <a:ea typeface="Jost"/>
                <a:cs typeface="Jost"/>
                <a:sym typeface="Jost"/>
              </a:defRPr>
            </a:lvl5pPr>
            <a:lvl6pPr marL="2743200" lvl="5" indent="-304800">
              <a:lnSpc>
                <a:spcPct val="100000"/>
              </a:lnSpc>
              <a:spcBef>
                <a:spcPts val="1600"/>
              </a:spcBef>
              <a:spcAft>
                <a:spcPts val="0"/>
              </a:spcAft>
              <a:buClr>
                <a:schemeClr val="dk1"/>
              </a:buClr>
              <a:buSzPts val="1200"/>
              <a:buFont typeface="Jost"/>
              <a:buChar char="■"/>
              <a:defRPr sz="1200">
                <a:solidFill>
                  <a:schemeClr val="dk1"/>
                </a:solidFill>
                <a:latin typeface="Jost"/>
                <a:ea typeface="Jost"/>
                <a:cs typeface="Jost"/>
                <a:sym typeface="Jost"/>
              </a:defRPr>
            </a:lvl6pPr>
            <a:lvl7pPr marL="3200400" lvl="6" indent="-304800">
              <a:lnSpc>
                <a:spcPct val="100000"/>
              </a:lnSpc>
              <a:spcBef>
                <a:spcPts val="1600"/>
              </a:spcBef>
              <a:spcAft>
                <a:spcPts val="0"/>
              </a:spcAft>
              <a:buClr>
                <a:schemeClr val="dk1"/>
              </a:buClr>
              <a:buSzPts val="1200"/>
              <a:buFont typeface="Jost"/>
              <a:buChar char="●"/>
              <a:defRPr sz="1200">
                <a:solidFill>
                  <a:schemeClr val="dk1"/>
                </a:solidFill>
                <a:latin typeface="Jost"/>
                <a:ea typeface="Jost"/>
                <a:cs typeface="Jost"/>
                <a:sym typeface="Jost"/>
              </a:defRPr>
            </a:lvl7pPr>
            <a:lvl8pPr marL="3657600" lvl="7" indent="-304800">
              <a:lnSpc>
                <a:spcPct val="100000"/>
              </a:lnSpc>
              <a:spcBef>
                <a:spcPts val="1600"/>
              </a:spcBef>
              <a:spcAft>
                <a:spcPts val="0"/>
              </a:spcAft>
              <a:buClr>
                <a:schemeClr val="dk1"/>
              </a:buClr>
              <a:buSzPts val="1200"/>
              <a:buFont typeface="Jost"/>
              <a:buChar char="○"/>
              <a:defRPr sz="1200">
                <a:solidFill>
                  <a:schemeClr val="dk1"/>
                </a:solidFill>
                <a:latin typeface="Jost"/>
                <a:ea typeface="Jost"/>
                <a:cs typeface="Jost"/>
                <a:sym typeface="Jost"/>
              </a:defRPr>
            </a:lvl8pPr>
            <a:lvl9pPr marL="4114800" lvl="8" indent="-304800">
              <a:lnSpc>
                <a:spcPct val="100000"/>
              </a:lnSpc>
              <a:spcBef>
                <a:spcPts val="1600"/>
              </a:spcBef>
              <a:spcAft>
                <a:spcPts val="1600"/>
              </a:spcAft>
              <a:buClr>
                <a:schemeClr val="dk1"/>
              </a:buClr>
              <a:buSzPts val="1200"/>
              <a:buFont typeface="Jost"/>
              <a:buChar char="■"/>
              <a:defRPr sz="1200">
                <a:solidFill>
                  <a:schemeClr val="dk1"/>
                </a:solidFill>
                <a:latin typeface="Jost"/>
                <a:ea typeface="Jost"/>
                <a:cs typeface="Jost"/>
                <a:sym typeface="Jos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tiff"/><Relationship Id="rId1" Type="http://schemas.openxmlformats.org/officeDocument/2006/relationships/image" Target="../media/image1.tif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tiff"/><Relationship Id="rId1" Type="http://schemas.openxmlformats.org/officeDocument/2006/relationships/image" Target="../media/image3.tif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tiff"/><Relationship Id="rId1" Type="http://schemas.openxmlformats.org/officeDocument/2006/relationships/image" Target="../media/image5.tif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tiff"/><Relationship Id="rId1" Type="http://schemas.openxmlformats.org/officeDocument/2006/relationships/image" Target="../media/image7.tif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tiff"/></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3.tiff"/><Relationship Id="rId4" Type="http://schemas.openxmlformats.org/officeDocument/2006/relationships/image" Target="../media/image12.tiff"/><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image" Target="../media/image9.tif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30"/>
          <p:cNvSpPr txBox="1"/>
          <p:nvPr>
            <p:ph type="ctrTitle"/>
          </p:nvPr>
        </p:nvSpPr>
        <p:spPr>
          <a:xfrm>
            <a:off x="987750" y="1271925"/>
            <a:ext cx="7168500" cy="177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t>MIRCHI BREED</a:t>
            </a:r>
            <a:r>
              <a:rPr lang="en-GB"/>
              <a:t> </a:t>
            </a:r>
            <a:r>
              <a:rPr lang="en-IN" altLang="en-GB">
                <a:solidFill>
                  <a:srgbClr val="FFC000"/>
                </a:solidFill>
              </a:rPr>
              <a:t>CLASSIFICATION</a:t>
            </a:r>
            <a:endParaRPr lang="en-IN" altLang="en-GB">
              <a:solidFill>
                <a:srgbClr val="FFC000"/>
              </a:solidFill>
              <a:latin typeface="Skranji" panose="02000000000000000000"/>
              <a:ea typeface="Skranji" panose="02000000000000000000"/>
              <a:cs typeface="Skranji" panose="02000000000000000000"/>
              <a:sym typeface="Skranji" panose="02000000000000000000"/>
            </a:endParaRPr>
          </a:p>
        </p:txBody>
      </p:sp>
      <p:sp>
        <p:nvSpPr>
          <p:cNvPr id="185" name="Google Shape;185;p30"/>
          <p:cNvSpPr txBox="1"/>
          <p:nvPr>
            <p:ph type="subTitle" idx="1"/>
          </p:nvPr>
        </p:nvSpPr>
        <p:spPr>
          <a:xfrm>
            <a:off x="987750" y="2931800"/>
            <a:ext cx="7168500" cy="40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...AIML COURSE PROJECT...</a:t>
            </a:r>
            <a:endParaRPr lang="en-IN" altLang="en-GB"/>
          </a:p>
        </p:txBody>
      </p:sp>
      <p:pic>
        <p:nvPicPr>
          <p:cNvPr id="3" name="Picture 2" descr="[removal.ai]_tmp-6448d18f0e4fa"/>
          <p:cNvPicPr>
            <a:picLocks noChangeAspect="1"/>
          </p:cNvPicPr>
          <p:nvPr/>
        </p:nvPicPr>
        <p:blipFill>
          <a:blip r:embed="rId1"/>
          <a:stretch>
            <a:fillRect/>
          </a:stretch>
        </p:blipFill>
        <p:spPr>
          <a:xfrm rot="4860000">
            <a:off x="152400" y="1220470"/>
            <a:ext cx="2348865" cy="1877695"/>
          </a:xfrm>
          <a:prstGeom prst="rect">
            <a:avLst/>
          </a:prstGeom>
        </p:spPr>
      </p:pic>
      <p:pic>
        <p:nvPicPr>
          <p:cNvPr id="2" name="Picture 1" descr="[removal.ai]_tmp-6448d18f0e4fa"/>
          <p:cNvPicPr>
            <a:picLocks noChangeAspect="1"/>
          </p:cNvPicPr>
          <p:nvPr/>
        </p:nvPicPr>
        <p:blipFill>
          <a:blip r:embed="rId1"/>
          <a:stretch>
            <a:fillRect/>
          </a:stretch>
        </p:blipFill>
        <p:spPr>
          <a:xfrm rot="16920000">
            <a:off x="6737350" y="1205230"/>
            <a:ext cx="2348865" cy="1877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658620"/>
            <a:ext cx="7842250" cy="2460625"/>
          </a:xfrm>
        </p:spPr>
        <p:txBody>
          <a:bodyPr/>
          <a:p>
            <a:pPr marL="152400" indent="0" algn="just">
              <a:lnSpc>
                <a:spcPct val="110000"/>
              </a:lnSpc>
              <a:buNone/>
            </a:pPr>
            <a:r>
              <a:rPr lang="en-US" sz="1400"/>
              <a:t>The chilli breed .csv dataset is a collection of images of three data on COVID-19 cases and deaths from countries around the world. It is maintained by the website Our World in Data (OWID), which is a non-profit organization that provides research and data to make progress against global challenges.</a:t>
            </a:r>
            <a:endParaRPr lang="en-US" sz="1400"/>
          </a:p>
          <a:p>
            <a:pPr marL="152400" indent="0" algn="just">
              <a:lnSpc>
                <a:spcPct val="110000"/>
              </a:lnSpc>
              <a:buNone/>
            </a:pPr>
            <a:endParaRPr lang="en-US" sz="1400"/>
          </a:p>
          <a:p>
            <a:pPr marL="152400" indent="0" algn="just">
              <a:lnSpc>
                <a:spcPct val="110000"/>
              </a:lnSpc>
              <a:buNone/>
            </a:pPr>
            <a:r>
              <a:rPr lang="en-US" sz="1400"/>
              <a:t>The dataset contains over 300 images, including their names started at a place on the chilli folder.</a:t>
            </a:r>
            <a:endParaRPr lang="en-US" sz="1400"/>
          </a:p>
        </p:txBody>
      </p:sp>
      <p:sp>
        <p:nvSpPr>
          <p:cNvPr id="4" name="Title 3"/>
          <p:cNvSpPr/>
          <p:nvPr>
            <p:ph type="title"/>
          </p:nvPr>
        </p:nvSpPr>
        <p:spPr/>
        <p:txBody>
          <a:bodyPr/>
          <a:p>
            <a:r>
              <a:rPr lang="en-IN" altLang="en-US">
                <a:solidFill>
                  <a:srgbClr val="FFFF00"/>
                </a:solidFill>
              </a:rPr>
              <a:t>3. DATA PREPROCESSING</a:t>
            </a:r>
            <a:br>
              <a:rPr lang="en-IN" altLang="en-US"/>
            </a:br>
            <a:r>
              <a:rPr lang="en-IN" altLang="en-US"/>
              <a:t>3.1 DESCRIBING DATASET</a:t>
            </a:r>
            <a:br>
              <a:rPr lang="en-IN" altLang="en-US"/>
            </a:b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467485"/>
            <a:ext cx="7804150" cy="2651760"/>
          </a:xfrm>
        </p:spPr>
        <p:txBody>
          <a:bodyPr/>
          <a:p>
            <a:pPr marL="152400" indent="0" algn="just">
              <a:lnSpc>
                <a:spcPct val="110000"/>
              </a:lnSpc>
              <a:buNone/>
            </a:pPr>
            <a:r>
              <a:rPr lang="en-US" sz="1400"/>
              <a:t>Checking for Null Values and Removing Null Values</a:t>
            </a:r>
            <a:endParaRPr lang="en-US" sz="1400"/>
          </a:p>
        </p:txBody>
      </p:sp>
      <p:sp>
        <p:nvSpPr>
          <p:cNvPr id="4" name="Title 3"/>
          <p:cNvSpPr/>
          <p:nvPr>
            <p:ph type="title"/>
          </p:nvPr>
        </p:nvSpPr>
        <p:spPr/>
        <p:txBody>
          <a:bodyPr/>
          <a:p>
            <a:r>
              <a:rPr lang="en-IN" altLang="en-US"/>
              <a:t>3.2 DATA CLEANING</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Subtitle 8"/>
          <p:cNvSpPr/>
          <p:nvPr>
            <p:ph type="subTitle" idx="1"/>
          </p:nvPr>
        </p:nvSpPr>
        <p:spPr/>
        <p:txBody>
          <a:bodyPr/>
          <a:p>
            <a:endParaRPr lang="en-US"/>
          </a:p>
        </p:txBody>
      </p:sp>
      <p:sp>
        <p:nvSpPr>
          <p:cNvPr id="4" name="Title 3"/>
          <p:cNvSpPr/>
          <p:nvPr>
            <p:ph type="title"/>
          </p:nvPr>
        </p:nvSpPr>
        <p:spPr/>
        <p:txBody>
          <a:bodyPr/>
          <a:p>
            <a:r>
              <a:rPr lang="en-IN" altLang="en-US"/>
              <a:t>3.3 DATA VISUALISATION</a:t>
            </a:r>
            <a:br>
              <a:rPr lang="en-IN" altLang="en-US"/>
            </a:br>
            <a:r>
              <a:rPr lang="en-IN" altLang="en-US">
                <a:solidFill>
                  <a:srgbClr val="FF0000"/>
                </a:solidFill>
              </a:rPr>
              <a:t>DHAMINI BREED</a:t>
            </a:r>
            <a:endParaRPr lang="en-IN" altLang="en-US">
              <a:solidFill>
                <a:srgbClr val="FF0000"/>
              </a:solidFill>
            </a:endParaRPr>
          </a:p>
        </p:txBody>
      </p:sp>
      <p:pic>
        <p:nvPicPr>
          <p:cNvPr id="8" name="officeArt object" descr="pasted-image.tiff"/>
          <p:cNvPicPr>
            <a:picLocks noChangeAspect="1"/>
          </p:cNvPicPr>
          <p:nvPr>
            <p:ph type="pic" idx="2"/>
          </p:nvPr>
        </p:nvPicPr>
        <p:blipFill>
          <a:blip r:embed="rId1"/>
          <a:stretch>
            <a:fillRect/>
          </a:stretch>
        </p:blipFill>
        <p:spPr>
          <a:xfrm>
            <a:off x="484505" y="1467485"/>
            <a:ext cx="3547110" cy="2660015"/>
          </a:xfrm>
          <a:prstGeom prst="rect">
            <a:avLst/>
          </a:prstGeom>
          <a:ln w="12700" cap="flat">
            <a:noFill/>
            <a:miter lim="400000"/>
            <a:headEnd/>
            <a:tailEnd/>
          </a:ln>
          <a:effectLst/>
        </p:spPr>
      </p:pic>
      <p:pic>
        <p:nvPicPr>
          <p:cNvPr id="10" name="officeArt object" descr="pasted-image.tiff"/>
          <p:cNvPicPr/>
          <p:nvPr/>
        </p:nvPicPr>
        <p:blipFill>
          <a:blip r:embed="rId2"/>
          <a:stretch>
            <a:fillRect/>
          </a:stretch>
        </p:blipFill>
        <p:spPr>
          <a:xfrm>
            <a:off x="4457065" y="1467485"/>
            <a:ext cx="3751580" cy="2660015"/>
          </a:xfrm>
          <a:prstGeom prst="rect">
            <a:avLst/>
          </a:prstGeom>
          <a:ln w="12700" cap="flat">
            <a:noFill/>
            <a:miter lim="4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p:nvPr>
            <p:ph type="subTitle" idx="1"/>
          </p:nvPr>
        </p:nvSpPr>
        <p:spPr/>
        <p:txBody>
          <a:bodyPr/>
          <a:p>
            <a:endParaRPr lang="en-US"/>
          </a:p>
        </p:txBody>
      </p:sp>
      <p:pic>
        <p:nvPicPr>
          <p:cNvPr id="1073741836" name="officeArt object" descr="pasted-image.tiff"/>
          <p:cNvPicPr>
            <a:picLocks noChangeAspect="1"/>
          </p:cNvPicPr>
          <p:nvPr>
            <p:ph type="pic" idx="2"/>
          </p:nvPr>
        </p:nvPicPr>
        <p:blipFill>
          <a:blip r:embed="rId1"/>
          <a:stretch>
            <a:fillRect/>
          </a:stretch>
        </p:blipFill>
        <p:spPr>
          <a:xfrm>
            <a:off x="720090" y="1019810"/>
            <a:ext cx="3738880" cy="2804160"/>
          </a:xfrm>
          <a:prstGeom prst="rect">
            <a:avLst/>
          </a:prstGeom>
          <a:ln w="12700" cap="flat">
            <a:noFill/>
            <a:miter lim="400000"/>
            <a:headEnd/>
            <a:tailEnd/>
          </a:ln>
          <a:effectLst/>
        </p:spPr>
      </p:pic>
      <p:pic>
        <p:nvPicPr>
          <p:cNvPr id="1073741837" name="officeArt object" descr="pasted-image.tiff"/>
          <p:cNvPicPr/>
          <p:nvPr/>
        </p:nvPicPr>
        <p:blipFill>
          <a:blip r:embed="rId2"/>
          <a:stretch>
            <a:fillRect/>
          </a:stretch>
        </p:blipFill>
        <p:spPr>
          <a:xfrm>
            <a:off x="4903470" y="1019810"/>
            <a:ext cx="3543300" cy="2804160"/>
          </a:xfrm>
          <a:prstGeom prst="rect">
            <a:avLst/>
          </a:prstGeom>
          <a:ln w="12700" cap="flat">
            <a:noFill/>
            <a:miter lim="4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p:txBody>
          <a:bodyPr/>
          <a:p>
            <a:endParaRPr lang="en-US"/>
          </a:p>
        </p:txBody>
      </p:sp>
      <p:sp>
        <p:nvSpPr>
          <p:cNvPr id="4" name="Title 3"/>
          <p:cNvSpPr/>
          <p:nvPr>
            <p:ph type="title"/>
          </p:nvPr>
        </p:nvSpPr>
        <p:spPr/>
        <p:txBody>
          <a:bodyPr/>
          <a:p>
            <a:r>
              <a:rPr lang="en-IN" altLang="en-US"/>
              <a:t>3.3 DATA VISUALISATION</a:t>
            </a:r>
            <a:br>
              <a:rPr lang="en-IN" altLang="en-US"/>
            </a:br>
            <a:r>
              <a:rPr lang="en-IN" altLang="en-US">
                <a:solidFill>
                  <a:srgbClr val="FF0000"/>
                </a:solidFill>
              </a:rPr>
              <a:t>JYOTHIKA</a:t>
            </a:r>
            <a:r>
              <a:rPr lang="en-IN" altLang="en-US"/>
              <a:t> </a:t>
            </a:r>
            <a:r>
              <a:rPr lang="en-IN" altLang="en-US">
                <a:solidFill>
                  <a:srgbClr val="FF0000"/>
                </a:solidFill>
              </a:rPr>
              <a:t>BREED</a:t>
            </a:r>
            <a:endParaRPr lang="en-IN" altLang="en-US">
              <a:solidFill>
                <a:srgbClr val="FF0000"/>
              </a:solidFill>
            </a:endParaRPr>
          </a:p>
        </p:txBody>
      </p:sp>
      <p:pic>
        <p:nvPicPr>
          <p:cNvPr id="1073741839" name="officeArt object" descr="pasted-image.tiff"/>
          <p:cNvPicPr>
            <a:picLocks noChangeAspect="1"/>
          </p:cNvPicPr>
          <p:nvPr>
            <p:ph type="pic" idx="2"/>
          </p:nvPr>
        </p:nvPicPr>
        <p:blipFill>
          <a:blip r:embed="rId1"/>
          <a:stretch>
            <a:fillRect/>
          </a:stretch>
        </p:blipFill>
        <p:spPr>
          <a:xfrm>
            <a:off x="720090" y="1558290"/>
            <a:ext cx="3547110" cy="2660015"/>
          </a:xfrm>
          <a:prstGeom prst="rect">
            <a:avLst/>
          </a:prstGeom>
          <a:ln w="12700" cap="flat">
            <a:noFill/>
            <a:miter lim="400000"/>
            <a:headEnd/>
            <a:tailEnd/>
          </a:ln>
          <a:effectLst/>
        </p:spPr>
      </p:pic>
      <p:pic>
        <p:nvPicPr>
          <p:cNvPr id="1073741840" name="officeArt object" descr="pasted-image.tiff"/>
          <p:cNvPicPr/>
          <p:nvPr/>
        </p:nvPicPr>
        <p:blipFill>
          <a:blip r:embed="rId2"/>
          <a:stretch>
            <a:fillRect/>
          </a:stretch>
        </p:blipFill>
        <p:spPr>
          <a:xfrm>
            <a:off x="4903470" y="1558290"/>
            <a:ext cx="3609340" cy="2560955"/>
          </a:xfrm>
          <a:prstGeom prst="rect">
            <a:avLst/>
          </a:prstGeom>
          <a:ln w="12700" cap="flat">
            <a:noFill/>
            <a:miter lim="4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p:nvPr>
            <p:ph type="subTitle" idx="1"/>
          </p:nvPr>
        </p:nvSpPr>
        <p:spPr/>
        <p:txBody>
          <a:bodyPr/>
          <a:p>
            <a:endParaRPr lang="en-US"/>
          </a:p>
        </p:txBody>
      </p:sp>
      <p:sp>
        <p:nvSpPr>
          <p:cNvPr id="4" name="Title 3"/>
          <p:cNvSpPr/>
          <p:nvPr>
            <p:ph type="title"/>
          </p:nvPr>
        </p:nvSpPr>
        <p:spPr/>
        <p:txBody>
          <a:bodyPr/>
          <a:p>
            <a:r>
              <a:rPr lang="en-IN" altLang="en-US"/>
              <a:t>3.3 DATA VISUALISATION</a:t>
            </a:r>
            <a:br>
              <a:rPr lang="en-IN" altLang="en-US"/>
            </a:br>
            <a:r>
              <a:rPr lang="en-IN" altLang="en-US">
                <a:solidFill>
                  <a:srgbClr val="FF0000"/>
                </a:solidFill>
              </a:rPr>
              <a:t>TEJA BREED</a:t>
            </a:r>
            <a:endParaRPr lang="en-IN" altLang="en-US">
              <a:solidFill>
                <a:srgbClr val="FF0000"/>
              </a:solidFill>
            </a:endParaRPr>
          </a:p>
        </p:txBody>
      </p:sp>
      <p:pic>
        <p:nvPicPr>
          <p:cNvPr id="1073741841" name="officeArt object" descr="pasted-image.tiff"/>
          <p:cNvPicPr>
            <a:picLocks noChangeAspect="1"/>
          </p:cNvPicPr>
          <p:nvPr>
            <p:ph type="pic" idx="2"/>
          </p:nvPr>
        </p:nvPicPr>
        <p:blipFill>
          <a:blip r:embed="rId1"/>
          <a:stretch>
            <a:fillRect/>
          </a:stretch>
        </p:blipFill>
        <p:spPr>
          <a:xfrm>
            <a:off x="720090" y="1558925"/>
            <a:ext cx="3689985" cy="2660015"/>
          </a:xfrm>
          <a:prstGeom prst="rect">
            <a:avLst/>
          </a:prstGeom>
          <a:ln w="12700" cap="flat">
            <a:noFill/>
            <a:miter lim="400000"/>
            <a:headEnd/>
            <a:tailEnd/>
          </a:ln>
          <a:effectLst/>
        </p:spPr>
      </p:pic>
      <p:pic>
        <p:nvPicPr>
          <p:cNvPr id="1073741842" name="officeArt object" descr="pasted-image.tiff"/>
          <p:cNvPicPr/>
          <p:nvPr/>
        </p:nvPicPr>
        <p:blipFill>
          <a:blip r:embed="rId2"/>
          <a:stretch>
            <a:fillRect/>
          </a:stretch>
        </p:blipFill>
        <p:spPr>
          <a:xfrm>
            <a:off x="4721860" y="1558925"/>
            <a:ext cx="3681730" cy="2660015"/>
          </a:xfrm>
          <a:prstGeom prst="rect">
            <a:avLst/>
          </a:prstGeom>
          <a:ln w="12700" cap="flat">
            <a:noFill/>
            <a:miter lim="4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1844" name="officeArt object" descr="pasted-image.tiff"/>
          <p:cNvPicPr>
            <a:picLocks noChangeAspect="1"/>
          </p:cNvPicPr>
          <p:nvPr>
            <p:ph type="pic" idx="2"/>
          </p:nvPr>
        </p:nvPicPr>
        <p:blipFill>
          <a:blip r:embed="rId1"/>
          <a:stretch>
            <a:fillRect/>
          </a:stretch>
        </p:blipFill>
        <p:spPr>
          <a:xfrm>
            <a:off x="1625600" y="378460"/>
            <a:ext cx="5722620" cy="4033520"/>
          </a:xfrm>
          <a:prstGeom prst="rect">
            <a:avLst/>
          </a:prstGeom>
          <a:ln w="12700" cap="flat">
            <a:noFill/>
            <a:miter lim="4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20000" y="368825"/>
            <a:ext cx="4564800" cy="1022400"/>
          </a:xfrm>
        </p:spPr>
        <p:txBody>
          <a:bodyPr/>
          <a:p>
            <a:r>
              <a:rPr lang="en-IN" altLang="en-US"/>
              <a:t>CHANNELS</a:t>
            </a:r>
            <a:br>
              <a:rPr lang="en-IN" altLang="en-US"/>
            </a:br>
            <a:br>
              <a:rPr lang="en-IN" altLang="en-US"/>
            </a:br>
            <a:endParaRPr lang="en-IN" altLang="en-US"/>
          </a:p>
        </p:txBody>
      </p:sp>
      <p:pic>
        <p:nvPicPr>
          <p:cNvPr id="1073741846" name="officeArt object" descr="pasted-image.tiff"/>
          <p:cNvPicPr>
            <a:picLocks noChangeAspect="1"/>
          </p:cNvPicPr>
          <p:nvPr>
            <p:ph type="pic" idx="2"/>
          </p:nvPr>
        </p:nvPicPr>
        <p:blipFill>
          <a:blip r:embed="rId1"/>
          <a:srcRect l="39062" t="-3083" r="37773" b="-1337"/>
          <a:stretch>
            <a:fillRect/>
          </a:stretch>
        </p:blipFill>
        <p:spPr>
          <a:xfrm>
            <a:off x="485775" y="908685"/>
            <a:ext cx="1924685" cy="3326130"/>
          </a:xfrm>
          <a:prstGeom prst="rect">
            <a:avLst/>
          </a:prstGeom>
          <a:ln w="12700" cap="flat">
            <a:noFill/>
            <a:miter lim="400000"/>
            <a:headEnd/>
            <a:tailEnd/>
          </a:ln>
          <a:effectLst/>
        </p:spPr>
      </p:pic>
      <p:pic>
        <p:nvPicPr>
          <p:cNvPr id="1073741848" name="officeArt object" descr="pasted-image.tiff"/>
          <p:cNvPicPr/>
          <p:nvPr/>
        </p:nvPicPr>
        <p:blipFill>
          <a:blip r:embed="rId2"/>
          <a:srcRect l="38498" t="-413" r="35353" b="-551"/>
          <a:stretch>
            <a:fillRect/>
          </a:stretch>
        </p:blipFill>
        <p:spPr>
          <a:xfrm>
            <a:off x="2308225" y="975995"/>
            <a:ext cx="1930400" cy="3230245"/>
          </a:xfrm>
          <a:prstGeom prst="rect">
            <a:avLst/>
          </a:prstGeom>
          <a:ln w="12700" cap="flat">
            <a:noFill/>
            <a:miter lim="400000"/>
            <a:headEnd/>
            <a:tailEnd/>
          </a:ln>
          <a:effectLst/>
        </p:spPr>
      </p:pic>
      <p:pic>
        <p:nvPicPr>
          <p:cNvPr id="1073741850" name="officeArt object" descr="pasted-image.tiff"/>
          <p:cNvPicPr/>
          <p:nvPr/>
        </p:nvPicPr>
        <p:blipFill>
          <a:blip r:embed="rId3"/>
          <a:srcRect l="39904" r="37242"/>
          <a:stretch>
            <a:fillRect/>
          </a:stretch>
        </p:blipFill>
        <p:spPr>
          <a:xfrm>
            <a:off x="4177665" y="994410"/>
            <a:ext cx="1718945" cy="3193415"/>
          </a:xfrm>
          <a:prstGeom prst="rect">
            <a:avLst/>
          </a:prstGeom>
          <a:ln w="12700" cap="flat">
            <a:noFill/>
            <a:miter lim="400000"/>
            <a:headEnd/>
            <a:tailEnd/>
          </a:ln>
          <a:effectLst/>
        </p:spPr>
      </p:pic>
      <p:pic>
        <p:nvPicPr>
          <p:cNvPr id="1073741849" name="officeArt object" descr="pasted-image.tiff"/>
          <p:cNvPicPr/>
          <p:nvPr/>
        </p:nvPicPr>
        <p:blipFill>
          <a:blip r:embed="rId4"/>
          <a:srcRect l="38814" t="384" r="37115" b="-384"/>
          <a:stretch>
            <a:fillRect/>
          </a:stretch>
        </p:blipFill>
        <p:spPr>
          <a:xfrm>
            <a:off x="7157085" y="994410"/>
            <a:ext cx="1761490" cy="3192145"/>
          </a:xfrm>
          <a:prstGeom prst="rect">
            <a:avLst/>
          </a:prstGeom>
          <a:ln w="12700" cap="flat">
            <a:noFill/>
            <a:miter lim="400000"/>
            <a:headEnd/>
            <a:tailEnd/>
          </a:ln>
          <a:effectLst/>
        </p:spPr>
      </p:pic>
      <p:pic>
        <p:nvPicPr>
          <p:cNvPr id="1073741852" name="officeArt object" descr="pasted-image.tiff"/>
          <p:cNvPicPr/>
          <p:nvPr/>
        </p:nvPicPr>
        <p:blipFill>
          <a:blip r:embed="rId5"/>
          <a:srcRect l="41832" r="39434"/>
          <a:stretch>
            <a:fillRect/>
          </a:stretch>
        </p:blipFill>
        <p:spPr>
          <a:xfrm>
            <a:off x="5896610" y="994410"/>
            <a:ext cx="1413510" cy="3192145"/>
          </a:xfrm>
          <a:prstGeom prst="rect">
            <a:avLst/>
          </a:prstGeom>
          <a:ln w="12700" cap="flat">
            <a:noFill/>
            <a:miter lim="4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WhatsApp Image 2023-04-26 at 22.50.55"/>
          <p:cNvPicPr>
            <a:picLocks noChangeAspect="1"/>
          </p:cNvPicPr>
          <p:nvPr>
            <p:ph type="pic" idx="2"/>
          </p:nvPr>
        </p:nvPicPr>
        <p:blipFill>
          <a:blip r:embed="rId1"/>
          <a:stretch>
            <a:fillRect/>
          </a:stretch>
        </p:blipFill>
        <p:spPr>
          <a:xfrm>
            <a:off x="523240" y="351790"/>
            <a:ext cx="7965440" cy="3907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658620"/>
            <a:ext cx="7382510" cy="2460625"/>
          </a:xfrm>
        </p:spPr>
        <p:txBody>
          <a:bodyPr/>
          <a:p>
            <a:pPr algn="just">
              <a:lnSpc>
                <a:spcPct val="110000"/>
              </a:lnSpc>
            </a:pPr>
            <a:r>
              <a:rPr lang="en-US" sz="1400"/>
              <a:t>Data collection: The first step is to collect the dataset in such a way that suits the problem statement in a best way.We have collected the required data by going to the fields of farmers and we captured the snapshots of the images of yield.We have also noted the corresponding  breed name by enquiring the farmers of the respective field.</a:t>
            </a:r>
            <a:endParaRPr lang="en-US" sz="1400"/>
          </a:p>
          <a:p>
            <a:pPr algn="just">
              <a:lnSpc>
                <a:spcPct val="110000"/>
              </a:lnSpc>
            </a:pPr>
            <a:r>
              <a:rPr lang="en-US" sz="1400"/>
              <a:t>Data cleaning and pre-processing: The collected data needs to be cleaned and pre-processed to remove any inconsistencies or missing values. This involves data cleaning techniques such as handling missing data, data imputation, and outlier detection.</a:t>
            </a:r>
            <a:endParaRPr lang="en-US" sz="1400"/>
          </a:p>
        </p:txBody>
      </p:sp>
      <p:sp>
        <p:nvSpPr>
          <p:cNvPr id="4" name="Title 3"/>
          <p:cNvSpPr/>
          <p:nvPr>
            <p:ph type="title"/>
          </p:nvPr>
        </p:nvSpPr>
        <p:spPr>
          <a:xfrm>
            <a:off x="720090" y="445135"/>
            <a:ext cx="7494270" cy="1022350"/>
          </a:xfrm>
        </p:spPr>
        <p:txBody>
          <a:bodyPr/>
          <a:p>
            <a:r>
              <a:rPr lang="en-IN" altLang="en-US">
                <a:solidFill>
                  <a:srgbClr val="FFFF00"/>
                </a:solidFill>
              </a:rPr>
              <a:t>4. METHODOLOGY</a:t>
            </a:r>
            <a:br>
              <a:rPr lang="en-IN" altLang="en-US">
                <a:solidFill>
                  <a:srgbClr val="FFFF00"/>
                </a:solidFill>
              </a:rPr>
            </a:br>
            <a:r>
              <a:rPr lang="en-IN" altLang="en-US">
                <a:solidFill>
                  <a:schemeClr val="tx1"/>
                </a:solidFill>
              </a:rPr>
              <a:t>4.1 PROCEDURE TO SOLVE THE PROBLEM</a:t>
            </a:r>
            <a:endParaRPr lang="en-I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solidFill>
                  <a:srgbClr val="FFC000"/>
                </a:solidFill>
                <a:latin typeface="Skranji" panose="02000000000000000000"/>
                <a:ea typeface="Skranji" panose="02000000000000000000"/>
                <a:cs typeface="Skranji" panose="02000000000000000000"/>
                <a:sym typeface="Skranji" panose="02000000000000000000"/>
              </a:rPr>
              <a:t>TEAM MEMBERS:</a:t>
            </a:r>
            <a:endParaRPr lang="en-IN">
              <a:solidFill>
                <a:srgbClr val="FFC000"/>
              </a:solidFill>
              <a:latin typeface="Skranji" panose="02000000000000000000"/>
              <a:ea typeface="Skranji" panose="02000000000000000000"/>
              <a:cs typeface="Skranji" panose="02000000000000000000"/>
              <a:sym typeface="Skranji" panose="02000000000000000000"/>
            </a:endParaRPr>
          </a:p>
        </p:txBody>
      </p:sp>
      <p:sp>
        <p:nvSpPr>
          <p:cNvPr id="2" name="Google Shape;190;p31"/>
          <p:cNvSpPr txBox="1"/>
          <p:nvPr/>
        </p:nvSpPr>
        <p:spPr>
          <a:xfrm>
            <a:off x="720090" y="1323975"/>
            <a:ext cx="745490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kranji" panose="02000000000000000000"/>
              <a:buNone/>
              <a:defRPr sz="2800" b="0" i="0" u="none" strike="noStrike" cap="none">
                <a:solidFill>
                  <a:schemeClr val="dk1"/>
                </a:solidFill>
                <a:latin typeface="Skranji" panose="02000000000000000000"/>
                <a:ea typeface="Skranji" panose="02000000000000000000"/>
                <a:cs typeface="Skranji" panose="02000000000000000000"/>
                <a:sym typeface="Skranji" panose="02000000000000000000"/>
              </a:defRPr>
            </a:lvl1pPr>
            <a:lvl2pPr marR="0" lvl="1"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2pPr>
            <a:lvl3pPr marR="0" lvl="2"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3pPr>
            <a:lvl4pPr marR="0" lvl="3"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4pPr>
            <a:lvl5pPr marR="0" lvl="4"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5pPr>
            <a:lvl6pPr marR="0" lvl="5"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6pPr>
            <a:lvl7pPr marR="0" lvl="6"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7pPr>
            <a:lvl8pPr marR="0" lvl="7"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8pPr>
            <a:lvl9pPr marR="0" lvl="8" algn="l" rtl="0">
              <a:lnSpc>
                <a:spcPct val="100000"/>
              </a:lnSpc>
              <a:spcBef>
                <a:spcPts val="0"/>
              </a:spcBef>
              <a:spcAft>
                <a:spcPts val="0"/>
              </a:spcAft>
              <a:buClr>
                <a:schemeClr val="dk1"/>
              </a:buClr>
              <a:buSzPts val="2800"/>
              <a:buFont typeface="Skranji" panose="02000000000000000000"/>
              <a:buNone/>
              <a:defRPr sz="2800" b="1" i="0" u="none" strike="noStrike" cap="none">
                <a:solidFill>
                  <a:schemeClr val="dk1"/>
                </a:solidFill>
                <a:latin typeface="Skranji" panose="02000000000000000000"/>
                <a:ea typeface="Skranji" panose="02000000000000000000"/>
                <a:cs typeface="Skranji" panose="02000000000000000000"/>
                <a:sym typeface="Skranji" panose="02000000000000000000"/>
              </a:defRPr>
            </a:lvl9pPr>
          </a:lstStyle>
          <a:p>
            <a:pPr marL="0" lvl="0" indent="0" algn="l" rtl="0">
              <a:spcBef>
                <a:spcPts val="0"/>
              </a:spcBef>
              <a:spcAft>
                <a:spcPts val="0"/>
              </a:spcAft>
              <a:buNone/>
            </a:pPr>
            <a:r>
              <a:rPr lang="en-IN">
                <a:latin typeface="Skranji" panose="02000000000000000000"/>
                <a:ea typeface="Skranji" panose="02000000000000000000"/>
                <a:cs typeface="Skranji" panose="02000000000000000000"/>
                <a:sym typeface="Skranji" panose="02000000000000000000"/>
              </a:rPr>
              <a:t>AKHIL RAMPELLI            </a:t>
            </a:r>
            <a:r>
              <a:rPr lang="en-IN">
                <a:solidFill>
                  <a:srgbClr val="00B0F0"/>
                </a:solidFill>
                <a:latin typeface="Skranji" panose="02000000000000000000"/>
                <a:ea typeface="Skranji" panose="02000000000000000000"/>
                <a:cs typeface="Skranji" panose="02000000000000000000"/>
                <a:sym typeface="Skranji" panose="02000000000000000000"/>
              </a:rPr>
              <a:t>2103A51066</a:t>
            </a:r>
            <a:endParaRPr lang="en-IN">
              <a:latin typeface="Skranji" panose="02000000000000000000"/>
              <a:ea typeface="Skranji" panose="02000000000000000000"/>
              <a:cs typeface="Skranji" panose="02000000000000000000"/>
              <a:sym typeface="Skranji" panose="02000000000000000000"/>
            </a:endParaRPr>
          </a:p>
          <a:p>
            <a:pPr marL="0" lvl="0" indent="0" algn="l" rtl="0">
              <a:spcBef>
                <a:spcPts val="0"/>
              </a:spcBef>
              <a:spcAft>
                <a:spcPts val="0"/>
              </a:spcAft>
              <a:buNone/>
            </a:pPr>
            <a:endParaRPr lang="en-IN">
              <a:latin typeface="Skranji" panose="02000000000000000000"/>
              <a:ea typeface="Skranji" panose="02000000000000000000"/>
              <a:cs typeface="Skranji" panose="02000000000000000000"/>
              <a:sym typeface="Skranji" panose="02000000000000000000"/>
            </a:endParaRPr>
          </a:p>
          <a:p>
            <a:pPr marL="0" lvl="0" indent="0" algn="l" rtl="0">
              <a:spcBef>
                <a:spcPts val="0"/>
              </a:spcBef>
              <a:spcAft>
                <a:spcPts val="0"/>
              </a:spcAft>
              <a:buNone/>
            </a:pPr>
            <a:r>
              <a:rPr lang="en-IN">
                <a:latin typeface="Skranji" panose="02000000000000000000"/>
                <a:ea typeface="Skranji" panose="02000000000000000000"/>
                <a:cs typeface="Skranji" panose="02000000000000000000"/>
                <a:sym typeface="Skranji" panose="02000000000000000000"/>
              </a:rPr>
              <a:t>HARSHA VARDHAN T      </a:t>
            </a:r>
            <a:r>
              <a:rPr lang="en-IN">
                <a:solidFill>
                  <a:srgbClr val="00B0F0"/>
                </a:solidFill>
                <a:latin typeface="Skranji" panose="02000000000000000000"/>
                <a:ea typeface="Skranji" panose="02000000000000000000"/>
                <a:cs typeface="Skranji" panose="02000000000000000000"/>
                <a:sym typeface="Skranji" panose="02000000000000000000"/>
              </a:rPr>
              <a:t> 2103A51015</a:t>
            </a:r>
            <a:endParaRPr lang="en-IN">
              <a:latin typeface="Skranji" panose="02000000000000000000"/>
              <a:ea typeface="Skranji" panose="02000000000000000000"/>
              <a:cs typeface="Skranji" panose="02000000000000000000"/>
              <a:sym typeface="Skranji" panose="02000000000000000000"/>
            </a:endParaRPr>
          </a:p>
          <a:p>
            <a:pPr marL="0" lvl="0" indent="0" algn="l" rtl="0">
              <a:spcBef>
                <a:spcPts val="0"/>
              </a:spcBef>
              <a:spcAft>
                <a:spcPts val="0"/>
              </a:spcAft>
              <a:buNone/>
            </a:pPr>
            <a:endParaRPr lang="en-IN">
              <a:latin typeface="Skranji" panose="02000000000000000000"/>
              <a:ea typeface="Skranji" panose="02000000000000000000"/>
              <a:cs typeface="Skranji" panose="02000000000000000000"/>
              <a:sym typeface="Skranji" panose="02000000000000000000"/>
            </a:endParaRPr>
          </a:p>
          <a:p>
            <a:pPr marL="0" lvl="0" indent="0" algn="l" rtl="0">
              <a:spcBef>
                <a:spcPts val="0"/>
              </a:spcBef>
              <a:spcAft>
                <a:spcPts val="0"/>
              </a:spcAft>
              <a:buNone/>
            </a:pPr>
            <a:r>
              <a:rPr lang="en-IN">
                <a:latin typeface="Skranji" panose="02000000000000000000"/>
                <a:ea typeface="Skranji" panose="02000000000000000000"/>
                <a:cs typeface="Skranji" panose="02000000000000000000"/>
                <a:sym typeface="Skranji" panose="02000000000000000000"/>
              </a:rPr>
              <a:t>REBBA BHUVAN SAI        </a:t>
            </a:r>
            <a:r>
              <a:rPr lang="en-IN">
                <a:solidFill>
                  <a:srgbClr val="00B0F0"/>
                </a:solidFill>
                <a:latin typeface="Skranji" panose="02000000000000000000"/>
                <a:ea typeface="Skranji" panose="02000000000000000000"/>
                <a:cs typeface="Skranji" panose="02000000000000000000"/>
                <a:sym typeface="Skranji" panose="02000000000000000000"/>
              </a:rPr>
              <a:t>2103A51288</a:t>
            </a:r>
            <a:endParaRPr lang="en-IN">
              <a:solidFill>
                <a:srgbClr val="00B0F0"/>
              </a:solidFill>
              <a:latin typeface="Skranji" panose="02000000000000000000"/>
              <a:ea typeface="Skranji" panose="02000000000000000000"/>
              <a:cs typeface="Skranji" panose="02000000000000000000"/>
              <a:sym typeface="Skranji" panose="02000000000000000000"/>
            </a:endParaRPr>
          </a:p>
          <a:p>
            <a:pPr marL="0" lvl="0" indent="0" algn="l" rtl="0">
              <a:spcBef>
                <a:spcPts val="0"/>
              </a:spcBef>
              <a:spcAft>
                <a:spcPts val="0"/>
              </a:spcAft>
              <a:buNone/>
            </a:pPr>
            <a:endParaRPr lang="en-IN">
              <a:solidFill>
                <a:srgbClr val="00B0F0"/>
              </a:solidFill>
              <a:latin typeface="Skranji" panose="02000000000000000000"/>
              <a:ea typeface="Skranji" panose="02000000000000000000"/>
              <a:cs typeface="Skranji" panose="02000000000000000000"/>
              <a:sym typeface="Skranji" panose="02000000000000000000"/>
            </a:endParaRPr>
          </a:p>
          <a:p>
            <a:pPr marL="0" lvl="0" indent="0" algn="l" rtl="0">
              <a:spcBef>
                <a:spcPts val="0"/>
              </a:spcBef>
              <a:spcAft>
                <a:spcPts val="0"/>
              </a:spcAft>
              <a:buNone/>
            </a:pPr>
            <a:endParaRPr lang="en-IN">
              <a:solidFill>
                <a:srgbClr val="00B0F0"/>
              </a:solidFill>
              <a:latin typeface="Skranji" panose="02000000000000000000"/>
              <a:ea typeface="Skranji" panose="02000000000000000000"/>
              <a:cs typeface="Skranji" panose="02000000000000000000"/>
              <a:sym typeface="Skranji" panose="02000000000000000000"/>
            </a:endParaRPr>
          </a:p>
        </p:txBody>
      </p:sp>
      <p:sp>
        <p:nvSpPr>
          <p:cNvPr id="3" name="Text Box 2"/>
          <p:cNvSpPr txBox="1"/>
          <p:nvPr/>
        </p:nvSpPr>
        <p:spPr>
          <a:xfrm>
            <a:off x="828675" y="3795395"/>
            <a:ext cx="6481445" cy="1198880"/>
          </a:xfrm>
          <a:prstGeom prst="rect">
            <a:avLst/>
          </a:prstGeom>
          <a:noFill/>
        </p:spPr>
        <p:txBody>
          <a:bodyPr wrap="square" rtlCol="0">
            <a:spAutoFit/>
          </a:bodyPr>
          <a:p>
            <a:pPr algn="ctr"/>
            <a:r>
              <a:rPr lang="en-US" sz="2400">
                <a:solidFill>
                  <a:srgbClr val="FF0000"/>
                </a:solidFill>
                <a:latin typeface="Skranji" panose="02000000000000000000" charset="0"/>
                <a:cs typeface="Skranji" panose="02000000000000000000" charset="0"/>
              </a:rPr>
              <a:t>Under the guidance of</a:t>
            </a:r>
            <a:endParaRPr lang="en-US" sz="2400">
              <a:latin typeface="Skranji" panose="02000000000000000000" charset="0"/>
              <a:cs typeface="Skranji" panose="02000000000000000000" charset="0"/>
            </a:endParaRPr>
          </a:p>
          <a:p>
            <a:pPr algn="ctr"/>
            <a:r>
              <a:rPr lang="en-US" sz="2400">
                <a:solidFill>
                  <a:schemeClr val="tx2">
                    <a:lumMod val="75000"/>
                  </a:schemeClr>
                </a:solidFill>
                <a:latin typeface="Skranji" panose="02000000000000000000" charset="0"/>
                <a:cs typeface="Skranji" panose="02000000000000000000" charset="0"/>
              </a:rPr>
              <a:t>Mr. NARESH KUMAR SRIPADA</a:t>
            </a:r>
            <a:endParaRPr lang="en-US" sz="2400">
              <a:solidFill>
                <a:schemeClr val="tx2">
                  <a:lumMod val="75000"/>
                </a:schemeClr>
              </a:solidFill>
              <a:latin typeface="Skranji" panose="02000000000000000000" charset="0"/>
              <a:cs typeface="Skranji" panose="02000000000000000000" charset="0"/>
            </a:endParaRPr>
          </a:p>
          <a:p>
            <a:pPr algn="ctr"/>
            <a:r>
              <a:rPr lang="en-US" sz="2400">
                <a:solidFill>
                  <a:srgbClr val="92D050"/>
                </a:solidFill>
                <a:latin typeface="Skranji" panose="02000000000000000000" charset="0"/>
                <a:cs typeface="Skranji" panose="02000000000000000000" charset="0"/>
              </a:rPr>
              <a:t>Assistant Professor, Department of CSE</a:t>
            </a:r>
            <a:endParaRPr lang="en-US" sz="2400">
              <a:latin typeface="Skranji" panose="02000000000000000000" charset="0"/>
              <a:cs typeface="Skranji"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Placeholder 2"/>
          <p:cNvPicPr>
            <a:picLocks noChangeAspect="1"/>
          </p:cNvPicPr>
          <p:nvPr>
            <p:ph type="pic" idx="2"/>
          </p:nvPr>
        </p:nvPicPr>
        <p:blipFill>
          <a:blip r:embed="rId1"/>
          <a:stretch>
            <a:fillRect/>
          </a:stretch>
        </p:blipFill>
        <p:spPr>
          <a:xfrm>
            <a:off x="726440" y="173990"/>
            <a:ext cx="7691120" cy="4326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Placeholder 2"/>
          <p:cNvPicPr>
            <a:picLocks noChangeAspect="1"/>
          </p:cNvPicPr>
          <p:nvPr>
            <p:ph type="pic" idx="2"/>
          </p:nvPr>
        </p:nvPicPr>
        <p:blipFill>
          <a:blip r:embed="rId1"/>
          <a:stretch>
            <a:fillRect/>
          </a:stretch>
        </p:blipFill>
        <p:spPr>
          <a:xfrm>
            <a:off x="735330" y="215265"/>
            <a:ext cx="7600315" cy="4255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6840" y="245110"/>
            <a:ext cx="2586990" cy="4243070"/>
          </a:xfrm>
          <a:prstGeom prst="rect">
            <a:avLst/>
          </a:prstGeom>
          <a:noFill/>
        </p:spPr>
        <p:txBody>
          <a:bodyPr wrap="square" rtlCol="0" anchor="t">
            <a:spAutoFit/>
          </a:bodyPr>
          <a:p>
            <a:pPr>
              <a:lnSpc>
                <a:spcPct val="90000"/>
              </a:lnSpc>
            </a:pPr>
            <a:r>
              <a:rPr lang="en-US" sz="1200">
                <a:solidFill>
                  <a:srgbClr val="FFFF00"/>
                </a:solidFill>
              </a:rPr>
              <a:t>for label in labels:</a:t>
            </a:r>
            <a:endParaRPr lang="en-US" sz="1200">
              <a:solidFill>
                <a:srgbClr val="FFFF00"/>
              </a:solidFill>
            </a:endParaRPr>
          </a:p>
          <a:p>
            <a:pPr>
              <a:lnSpc>
                <a:spcPct val="90000"/>
              </a:lnSpc>
            </a:pPr>
            <a:r>
              <a:rPr lang="en-US" sz="1200">
                <a:solidFill>
                  <a:srgbClr val="FFFF00"/>
                </a:solidFill>
              </a:rPr>
              <a:t>  print(labels.index(label))</a:t>
            </a:r>
            <a:endParaRPr lang="en-US" sz="1200">
              <a:solidFill>
                <a:srgbClr val="FFFF00"/>
              </a:solidFill>
            </a:endParaRPr>
          </a:p>
          <a:p>
            <a:pPr>
              <a:lnSpc>
                <a:spcPct val="90000"/>
              </a:lnSpc>
            </a:pPr>
            <a:r>
              <a:rPr lang="en-US" sz="1200">
                <a:solidFill>
                  <a:srgbClr val="FFFF00"/>
                </a:solidFill>
              </a:rPr>
              <a:t>x=[]</a:t>
            </a:r>
            <a:endParaRPr lang="en-US" sz="1200">
              <a:solidFill>
                <a:srgbClr val="FFFF00"/>
              </a:solidFill>
            </a:endParaRPr>
          </a:p>
          <a:p>
            <a:pPr>
              <a:lnSpc>
                <a:spcPct val="90000"/>
              </a:lnSpc>
            </a:pPr>
            <a:r>
              <a:rPr lang="en-US" sz="1200">
                <a:solidFill>
                  <a:srgbClr val="FFFF00"/>
                </a:solidFill>
              </a:rPr>
              <a:t>y=[]</a:t>
            </a:r>
            <a:endParaRPr lang="en-US" sz="1200">
              <a:solidFill>
                <a:srgbClr val="FFFF00"/>
              </a:solidFill>
            </a:endParaRPr>
          </a:p>
          <a:p>
            <a:pPr>
              <a:lnSpc>
                <a:spcPct val="90000"/>
              </a:lnSpc>
            </a:pPr>
            <a:r>
              <a:rPr lang="en-US" sz="1200">
                <a:solidFill>
                  <a:srgbClr val="FFFF00"/>
                </a:solidFill>
              </a:rPr>
              <a:t>z=[]</a:t>
            </a:r>
            <a:endParaRPr lang="en-US" sz="1200">
              <a:solidFill>
                <a:srgbClr val="FFFF00"/>
              </a:solidFill>
            </a:endParaRPr>
          </a:p>
          <a:p>
            <a:pPr>
              <a:lnSpc>
                <a:spcPct val="90000"/>
              </a:lnSpc>
            </a:pPr>
            <a:r>
              <a:rPr lang="en-US" sz="1200">
                <a:solidFill>
                  <a:srgbClr val="FFFF00"/>
                </a:solidFill>
              </a:rPr>
              <a:t>count=0</a:t>
            </a:r>
            <a:endParaRPr lang="en-US" sz="1200">
              <a:solidFill>
                <a:srgbClr val="FFFF00"/>
              </a:solidFill>
            </a:endParaRPr>
          </a:p>
          <a:p>
            <a:pPr>
              <a:lnSpc>
                <a:spcPct val="90000"/>
              </a:lnSpc>
            </a:pPr>
            <a:r>
              <a:rPr lang="en-US" sz="1200">
                <a:solidFill>
                  <a:srgbClr val="FFFF00"/>
                </a:solidFill>
              </a:rPr>
              <a:t>for i in range(len(train)):</a:t>
            </a:r>
            <a:endParaRPr lang="en-US" sz="1200">
              <a:solidFill>
                <a:srgbClr val="FFFF00"/>
              </a:solidFill>
            </a:endParaRPr>
          </a:p>
          <a:p>
            <a:pPr>
              <a:lnSpc>
                <a:spcPct val="90000"/>
              </a:lnSpc>
            </a:pPr>
            <a:r>
              <a:rPr lang="en-US" sz="1200">
                <a:solidFill>
                  <a:srgbClr val="FFFF00"/>
                </a:solidFill>
              </a:rPr>
              <a:t>  if train[i][1]==0:</a:t>
            </a:r>
            <a:endParaRPr lang="en-US" sz="1200">
              <a:solidFill>
                <a:srgbClr val="FFFF00"/>
              </a:solidFill>
            </a:endParaRPr>
          </a:p>
          <a:p>
            <a:pPr>
              <a:lnSpc>
                <a:spcPct val="90000"/>
              </a:lnSpc>
            </a:pPr>
            <a:r>
              <a:rPr lang="en-US" sz="1200">
                <a:solidFill>
                  <a:srgbClr val="FFFF00"/>
                </a:solidFill>
              </a:rPr>
              <a:t>    x.append(train[i][0:2])</a:t>
            </a:r>
            <a:endParaRPr lang="en-US" sz="1200">
              <a:solidFill>
                <a:srgbClr val="FFFF00"/>
              </a:solidFill>
            </a:endParaRPr>
          </a:p>
          <a:p>
            <a:pPr>
              <a:lnSpc>
                <a:spcPct val="90000"/>
              </a:lnSpc>
            </a:pPr>
            <a:r>
              <a:rPr lang="en-US" sz="1200">
                <a:solidFill>
                  <a:srgbClr val="FFFF00"/>
                </a:solidFill>
              </a:rPr>
              <a:t>  elif train[i][1]==1:</a:t>
            </a:r>
            <a:endParaRPr lang="en-US" sz="1200">
              <a:solidFill>
                <a:srgbClr val="FFFF00"/>
              </a:solidFill>
            </a:endParaRPr>
          </a:p>
          <a:p>
            <a:pPr>
              <a:lnSpc>
                <a:spcPct val="90000"/>
              </a:lnSpc>
            </a:pPr>
            <a:r>
              <a:rPr lang="en-US" sz="1200">
                <a:solidFill>
                  <a:srgbClr val="FFFF00"/>
                </a:solidFill>
              </a:rPr>
              <a:t>    y.append(train[i][0:2])</a:t>
            </a:r>
            <a:endParaRPr lang="en-US" sz="1200">
              <a:solidFill>
                <a:srgbClr val="FFFF00"/>
              </a:solidFill>
            </a:endParaRPr>
          </a:p>
          <a:p>
            <a:pPr>
              <a:lnSpc>
                <a:spcPct val="90000"/>
              </a:lnSpc>
            </a:pPr>
            <a:r>
              <a:rPr lang="en-US" sz="1200">
                <a:solidFill>
                  <a:srgbClr val="FFFF00"/>
                </a:solidFill>
              </a:rPr>
              <a:t>    count=count+1</a:t>
            </a:r>
            <a:endParaRPr lang="en-US" sz="1200">
              <a:solidFill>
                <a:srgbClr val="FFFF00"/>
              </a:solidFill>
            </a:endParaRPr>
          </a:p>
          <a:p>
            <a:pPr>
              <a:lnSpc>
                <a:spcPct val="90000"/>
              </a:lnSpc>
            </a:pPr>
            <a:r>
              <a:rPr lang="en-US" sz="1200">
                <a:solidFill>
                  <a:srgbClr val="FFFF00"/>
                </a:solidFill>
              </a:rPr>
              <a:t>  else:</a:t>
            </a:r>
            <a:endParaRPr lang="en-US" sz="1200">
              <a:solidFill>
                <a:srgbClr val="FFFF00"/>
              </a:solidFill>
            </a:endParaRPr>
          </a:p>
          <a:p>
            <a:pPr>
              <a:lnSpc>
                <a:spcPct val="90000"/>
              </a:lnSpc>
            </a:pPr>
            <a:r>
              <a:rPr lang="en-US" sz="1200">
                <a:solidFill>
                  <a:srgbClr val="FFFF00"/>
                </a:solidFill>
              </a:rPr>
              <a:t>    z.append(train[i][0:2])</a:t>
            </a:r>
            <a:endParaRPr lang="en-US" sz="1200">
              <a:solidFill>
                <a:srgbClr val="FFFF00"/>
              </a:solidFill>
            </a:endParaRPr>
          </a:p>
          <a:p>
            <a:pPr>
              <a:lnSpc>
                <a:spcPct val="90000"/>
              </a:lnSpc>
            </a:pPr>
            <a:r>
              <a:rPr lang="en-US" sz="1200">
                <a:solidFill>
                  <a:srgbClr val="FFFF00"/>
                </a:solidFill>
              </a:rPr>
              <a:t>print(count)</a:t>
            </a:r>
            <a:endParaRPr lang="en-US" sz="1200">
              <a:solidFill>
                <a:srgbClr val="FFFF00"/>
              </a:solidFill>
            </a:endParaRPr>
          </a:p>
          <a:p>
            <a:pPr>
              <a:lnSpc>
                <a:spcPct val="90000"/>
              </a:lnSpc>
            </a:pPr>
            <a:r>
              <a:rPr lang="en-US" sz="1200">
                <a:solidFill>
                  <a:srgbClr val="FFFF00"/>
                </a:solidFill>
              </a:rPr>
              <a:t>x</a:t>
            </a:r>
            <a:endParaRPr lang="en-US" sz="1200">
              <a:solidFill>
                <a:srgbClr val="FFFF00"/>
              </a:solidFill>
            </a:endParaRPr>
          </a:p>
          <a:p>
            <a:pPr>
              <a:lnSpc>
                <a:spcPct val="90000"/>
              </a:lnSpc>
            </a:pPr>
            <a:r>
              <a:rPr lang="en-US" sz="1200">
                <a:solidFill>
                  <a:srgbClr val="FFFF00"/>
                </a:solidFill>
              </a:rPr>
              <a:t>y</a:t>
            </a:r>
            <a:endParaRPr lang="en-US" sz="1200">
              <a:solidFill>
                <a:srgbClr val="FFFF00"/>
              </a:solidFill>
            </a:endParaRPr>
          </a:p>
          <a:p>
            <a:pPr>
              <a:lnSpc>
                <a:spcPct val="90000"/>
              </a:lnSpc>
            </a:pPr>
            <a:r>
              <a:rPr lang="en-US" sz="1200">
                <a:solidFill>
                  <a:srgbClr val="FFFF00"/>
                </a:solidFill>
              </a:rPr>
              <a:t>z</a:t>
            </a:r>
            <a:endParaRPr lang="en-US" sz="1200">
              <a:solidFill>
                <a:srgbClr val="FFFF00"/>
              </a:solidFill>
            </a:endParaRPr>
          </a:p>
          <a:p>
            <a:pPr>
              <a:lnSpc>
                <a:spcPct val="90000"/>
              </a:lnSpc>
            </a:pPr>
            <a:r>
              <a:rPr lang="en-US" sz="1200">
                <a:solidFill>
                  <a:schemeClr val="bg1">
                    <a:lumMod val="40000"/>
                    <a:lumOff val="60000"/>
                  </a:schemeClr>
                </a:solidFill>
              </a:rPr>
              <a:t>x=[]</a:t>
            </a:r>
            <a:endParaRPr lang="en-US" sz="1200">
              <a:solidFill>
                <a:schemeClr val="bg1">
                  <a:lumMod val="40000"/>
                  <a:lumOff val="60000"/>
                </a:schemeClr>
              </a:solidFill>
            </a:endParaRPr>
          </a:p>
          <a:p>
            <a:pPr>
              <a:lnSpc>
                <a:spcPct val="90000"/>
              </a:lnSpc>
            </a:pPr>
            <a:r>
              <a:rPr lang="en-US" sz="1200">
                <a:solidFill>
                  <a:schemeClr val="bg1">
                    <a:lumMod val="40000"/>
                    <a:lumOff val="60000"/>
                  </a:schemeClr>
                </a:solidFill>
              </a:rPr>
              <a:t>y=[]</a:t>
            </a:r>
            <a:endParaRPr lang="en-US" sz="1200">
              <a:solidFill>
                <a:schemeClr val="bg1">
                  <a:lumMod val="40000"/>
                  <a:lumOff val="60000"/>
                </a:schemeClr>
              </a:solidFill>
            </a:endParaRPr>
          </a:p>
          <a:p>
            <a:pPr>
              <a:lnSpc>
                <a:spcPct val="90000"/>
              </a:lnSpc>
            </a:pPr>
            <a:r>
              <a:rPr lang="en-US" sz="1200">
                <a:solidFill>
                  <a:schemeClr val="bg1">
                    <a:lumMod val="40000"/>
                    <a:lumOff val="60000"/>
                  </a:schemeClr>
                </a:solidFill>
              </a:rPr>
              <a:t>for i,j in data:</a:t>
            </a:r>
            <a:endParaRPr lang="en-US" sz="1200">
              <a:solidFill>
                <a:schemeClr val="bg1">
                  <a:lumMod val="40000"/>
                  <a:lumOff val="60000"/>
                </a:schemeClr>
              </a:solidFill>
            </a:endParaRPr>
          </a:p>
          <a:p>
            <a:pPr>
              <a:lnSpc>
                <a:spcPct val="90000"/>
              </a:lnSpc>
            </a:pPr>
            <a:r>
              <a:rPr lang="en-US" sz="1200">
                <a:solidFill>
                  <a:schemeClr val="bg1">
                    <a:lumMod val="40000"/>
                    <a:lumOff val="60000"/>
                  </a:schemeClr>
                </a:solidFill>
              </a:rPr>
              <a:t>  x.append(i)</a:t>
            </a:r>
            <a:endParaRPr lang="en-US" sz="1200">
              <a:solidFill>
                <a:schemeClr val="bg1">
                  <a:lumMod val="40000"/>
                  <a:lumOff val="60000"/>
                </a:schemeClr>
              </a:solidFill>
            </a:endParaRPr>
          </a:p>
          <a:p>
            <a:pPr>
              <a:lnSpc>
                <a:spcPct val="90000"/>
              </a:lnSpc>
            </a:pPr>
            <a:r>
              <a:rPr lang="en-US" sz="1200">
                <a:solidFill>
                  <a:schemeClr val="bg1">
                    <a:lumMod val="40000"/>
                    <a:lumOff val="60000"/>
                  </a:schemeClr>
                </a:solidFill>
              </a:rPr>
              <a:t>  y.append(j)</a:t>
            </a:r>
            <a:endParaRPr lang="en-US" sz="1200">
              <a:solidFill>
                <a:schemeClr val="bg1">
                  <a:lumMod val="40000"/>
                  <a:lumOff val="60000"/>
                </a:schemeClr>
              </a:solidFill>
            </a:endParaRPr>
          </a:p>
          <a:p>
            <a:pPr>
              <a:lnSpc>
                <a:spcPct val="90000"/>
              </a:lnSpc>
            </a:pPr>
            <a:r>
              <a:rPr lang="en-US" sz="1200">
                <a:solidFill>
                  <a:schemeClr val="bg1">
                    <a:lumMod val="40000"/>
                    <a:lumOff val="60000"/>
                  </a:schemeClr>
                </a:solidFill>
              </a:rPr>
              <a:t>x</a:t>
            </a:r>
            <a:endParaRPr lang="en-US" sz="1200">
              <a:solidFill>
                <a:schemeClr val="bg1">
                  <a:lumMod val="40000"/>
                  <a:lumOff val="60000"/>
                </a:schemeClr>
              </a:solidFill>
            </a:endParaRPr>
          </a:p>
          <a:p>
            <a:pPr>
              <a:lnSpc>
                <a:spcPct val="90000"/>
              </a:lnSpc>
            </a:pPr>
            <a:r>
              <a:rPr lang="en-US" sz="1200">
                <a:solidFill>
                  <a:schemeClr val="bg1">
                    <a:lumMod val="40000"/>
                    <a:lumOff val="60000"/>
                  </a:schemeClr>
                </a:solidFill>
              </a:rPr>
              <a:t>y</a:t>
            </a:r>
            <a:endParaRPr lang="en-US" sz="1200">
              <a:solidFill>
                <a:schemeClr val="bg1">
                  <a:lumMod val="40000"/>
                  <a:lumOff val="60000"/>
                </a:schemeClr>
              </a:solidFill>
            </a:endParaRPr>
          </a:p>
        </p:txBody>
      </p:sp>
      <p:sp>
        <p:nvSpPr>
          <p:cNvPr id="5" name="Text Box 4"/>
          <p:cNvSpPr txBox="1"/>
          <p:nvPr/>
        </p:nvSpPr>
        <p:spPr>
          <a:xfrm>
            <a:off x="2703830" y="245110"/>
            <a:ext cx="5895340" cy="3599815"/>
          </a:xfrm>
          <a:prstGeom prst="rect">
            <a:avLst/>
          </a:prstGeom>
          <a:noFill/>
        </p:spPr>
        <p:txBody>
          <a:bodyPr wrap="square" rtlCol="0">
            <a:spAutoFit/>
          </a:bodyPr>
          <a:p>
            <a:pPr>
              <a:lnSpc>
                <a:spcPct val="100000"/>
              </a:lnSpc>
            </a:pPr>
            <a:r>
              <a:rPr lang="en-US" sz="1200">
                <a:solidFill>
                  <a:srgbClr val="92D050"/>
                </a:solidFill>
              </a:rPr>
              <a:t>from sklearn.model_selection import train_test_split</a:t>
            </a:r>
            <a:endParaRPr lang="en-US" sz="1200">
              <a:solidFill>
                <a:srgbClr val="92D050"/>
              </a:solidFill>
            </a:endParaRPr>
          </a:p>
          <a:p>
            <a:pPr>
              <a:lnSpc>
                <a:spcPct val="100000"/>
              </a:lnSpc>
            </a:pPr>
            <a:r>
              <a:rPr lang="en-US" sz="1200">
                <a:solidFill>
                  <a:srgbClr val="92D050"/>
                </a:solidFill>
              </a:rPr>
              <a:t>import numpy as np</a:t>
            </a:r>
            <a:endParaRPr lang="en-US" sz="1200">
              <a:solidFill>
                <a:srgbClr val="92D050"/>
              </a:solidFill>
            </a:endParaRPr>
          </a:p>
          <a:p>
            <a:pPr>
              <a:lnSpc>
                <a:spcPct val="100000"/>
              </a:lnSpc>
            </a:pPr>
            <a:r>
              <a:rPr lang="en-US" sz="1200">
                <a:solidFill>
                  <a:srgbClr val="92D050"/>
                </a:solidFill>
              </a:rPr>
              <a:t>import matplotlib.pyplot as plt</a:t>
            </a:r>
            <a:endParaRPr lang="en-US" sz="1200">
              <a:solidFill>
                <a:srgbClr val="92D050"/>
              </a:solidFill>
            </a:endParaRPr>
          </a:p>
          <a:p>
            <a:pPr>
              <a:lnSpc>
                <a:spcPct val="100000"/>
              </a:lnSpc>
            </a:pPr>
            <a:endParaRPr lang="en-US" sz="1200">
              <a:solidFill>
                <a:srgbClr val="92D050"/>
              </a:solidFill>
            </a:endParaRPr>
          </a:p>
          <a:p>
            <a:pPr>
              <a:lnSpc>
                <a:spcPct val="100000"/>
              </a:lnSpc>
            </a:pPr>
            <a:r>
              <a:rPr lang="en-US" sz="1200">
                <a:solidFill>
                  <a:srgbClr val="92D050"/>
                </a:solidFill>
              </a:rPr>
              <a:t>xtrain, xtest, ytrain, ytest = train_test_split(x, y, test_size = 0.25, random_state = 47)</a:t>
            </a:r>
            <a:endParaRPr lang="en-US" sz="1200">
              <a:solidFill>
                <a:srgbClr val="92D050"/>
              </a:solidFill>
            </a:endParaRPr>
          </a:p>
          <a:p>
            <a:pPr>
              <a:lnSpc>
                <a:spcPct val="100000"/>
              </a:lnSpc>
            </a:pPr>
            <a:endParaRPr lang="en-US" sz="1200">
              <a:solidFill>
                <a:srgbClr val="92D050"/>
              </a:solidFill>
            </a:endParaRPr>
          </a:p>
          <a:p>
            <a:pPr>
              <a:lnSpc>
                <a:spcPct val="100000"/>
              </a:lnSpc>
            </a:pPr>
            <a:r>
              <a:rPr lang="en-US" sz="1200">
                <a:solidFill>
                  <a:srgbClr val="92D050"/>
                </a:solidFill>
              </a:rPr>
              <a:t>xtrain</a:t>
            </a:r>
            <a:endParaRPr lang="en-US" sz="1200">
              <a:solidFill>
                <a:srgbClr val="92D050"/>
              </a:solidFill>
            </a:endParaRPr>
          </a:p>
          <a:p>
            <a:pPr>
              <a:lnSpc>
                <a:spcPct val="100000"/>
              </a:lnSpc>
            </a:pPr>
            <a:endParaRPr lang="en-US" sz="1200">
              <a:solidFill>
                <a:srgbClr val="92D050"/>
              </a:solidFill>
            </a:endParaRPr>
          </a:p>
          <a:p>
            <a:pPr>
              <a:lnSpc>
                <a:spcPct val="100000"/>
              </a:lnSpc>
            </a:pPr>
            <a:r>
              <a:rPr lang="en-US" sz="1200">
                <a:solidFill>
                  <a:srgbClr val="92D050"/>
                </a:solidFill>
              </a:rPr>
              <a:t>import numpy as np</a:t>
            </a:r>
            <a:endParaRPr lang="en-US" sz="1200">
              <a:solidFill>
                <a:srgbClr val="92D050"/>
              </a:solidFill>
            </a:endParaRPr>
          </a:p>
          <a:p>
            <a:pPr>
              <a:lnSpc>
                <a:spcPct val="100000"/>
              </a:lnSpc>
            </a:pPr>
            <a:r>
              <a:rPr lang="en-US" sz="1200">
                <a:solidFill>
                  <a:srgbClr val="92D050"/>
                </a:solidFill>
              </a:rPr>
              <a:t>x=np.array(x).reshape(1000,120000)</a:t>
            </a:r>
            <a:endParaRPr lang="en-US" sz="1200">
              <a:solidFill>
                <a:srgbClr val="92D050"/>
              </a:solidFill>
            </a:endParaRPr>
          </a:p>
          <a:p>
            <a:pPr>
              <a:lnSpc>
                <a:spcPct val="100000"/>
              </a:lnSpc>
            </a:pPr>
            <a:r>
              <a:rPr lang="en-US" sz="1200">
                <a:solidFill>
                  <a:srgbClr val="92D050"/>
                </a:solidFill>
              </a:rPr>
              <a:t>x</a:t>
            </a:r>
            <a:endParaRPr lang="en-US" sz="1200">
              <a:solidFill>
                <a:srgbClr val="92D050"/>
              </a:solidFill>
            </a:endParaRPr>
          </a:p>
          <a:p>
            <a:pPr>
              <a:lnSpc>
                <a:spcPct val="100000"/>
              </a:lnSpc>
            </a:pPr>
            <a:r>
              <a:rPr lang="en-US" sz="1200">
                <a:solidFill>
                  <a:srgbClr val="92D050"/>
                </a:solidFill>
              </a:rPr>
              <a:t>print(np.array(xtrain).shape) </a:t>
            </a:r>
            <a:endParaRPr lang="en-US" sz="1200">
              <a:solidFill>
                <a:srgbClr val="92D050"/>
              </a:solidFill>
            </a:endParaRPr>
          </a:p>
          <a:p>
            <a:pPr>
              <a:lnSpc>
                <a:spcPct val="100000"/>
              </a:lnSpc>
            </a:pPr>
            <a:endParaRPr lang="en-US" sz="1200">
              <a:solidFill>
                <a:srgbClr val="92D050"/>
              </a:solidFill>
            </a:endParaRPr>
          </a:p>
          <a:p>
            <a:pPr>
              <a:lnSpc>
                <a:spcPct val="100000"/>
              </a:lnSpc>
            </a:pPr>
            <a:r>
              <a:rPr lang="en-US" sz="1200">
                <a:solidFill>
                  <a:srgbClr val="92D050"/>
                </a:solidFill>
              </a:rPr>
              <a:t>print(np.array(ytest).shape)</a:t>
            </a:r>
            <a:endParaRPr lang="en-US" sz="1200">
              <a:solidFill>
                <a:srgbClr val="92D050"/>
              </a:solidFill>
            </a:endParaRPr>
          </a:p>
          <a:p>
            <a:pPr>
              <a:lnSpc>
                <a:spcPct val="100000"/>
              </a:lnSpc>
            </a:pPr>
            <a:r>
              <a:rPr lang="en-US" sz="1200">
                <a:solidFill>
                  <a:srgbClr val="92D050"/>
                </a:solidFill>
              </a:rPr>
              <a:t>x1=np.array(x).shape</a:t>
            </a:r>
            <a:endParaRPr lang="en-US" sz="1200">
              <a:solidFill>
                <a:srgbClr val="92D050"/>
              </a:solidFill>
            </a:endParaRPr>
          </a:p>
          <a:p>
            <a:pPr>
              <a:lnSpc>
                <a:spcPct val="100000"/>
              </a:lnSpc>
            </a:pPr>
            <a:r>
              <a:rPr lang="en-US" sz="1200">
                <a:solidFill>
                  <a:srgbClr val="92D050"/>
                </a:solidFill>
              </a:rPr>
              <a:t>x1</a:t>
            </a:r>
            <a:endParaRPr lang="en-US" sz="1200">
              <a:solidFill>
                <a:srgbClr val="92D050"/>
              </a:solidFill>
            </a:endParaRPr>
          </a:p>
          <a:p>
            <a:pPr>
              <a:lnSpc>
                <a:spcPct val="100000"/>
              </a:lnSpc>
            </a:pPr>
            <a:endParaRPr lang="en-US" sz="1200">
              <a:solidFill>
                <a:srgbClr val="92D050"/>
              </a:solidFill>
            </a:endParaRPr>
          </a:p>
          <a:p>
            <a:pPr>
              <a:lnSpc>
                <a:spcPct val="100000"/>
              </a:lnSpc>
            </a:pPr>
            <a:r>
              <a:rPr lang="en-US" sz="1200">
                <a:solidFill>
                  <a:srgbClr val="92D050"/>
                </a:solidFill>
              </a:rPr>
              <a:t>y1=np.array(y).shape</a:t>
            </a:r>
            <a:endParaRPr lang="en-US" sz="1200">
              <a:solidFill>
                <a:srgbClr val="92D050"/>
              </a:solidFill>
            </a:endParaRPr>
          </a:p>
          <a:p>
            <a:pPr>
              <a:lnSpc>
                <a:spcPct val="100000"/>
              </a:lnSpc>
            </a:pPr>
            <a:r>
              <a:rPr lang="en-US" sz="1200">
                <a:solidFill>
                  <a:srgbClr val="92D050"/>
                </a:solidFill>
              </a:rPr>
              <a:t>y1</a:t>
            </a:r>
            <a:endParaRPr lang="en-US" sz="120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1925" y="68580"/>
            <a:ext cx="8820150" cy="4601845"/>
          </a:xfrm>
          <a:prstGeom prst="rect">
            <a:avLst/>
          </a:prstGeom>
          <a:noFill/>
        </p:spPr>
        <p:txBody>
          <a:bodyPr wrap="square" rtlCol="0" anchor="t">
            <a:spAutoFit/>
          </a:bodyPr>
          <a:p>
            <a:pPr>
              <a:lnSpc>
                <a:spcPct val="70000"/>
              </a:lnSpc>
            </a:pPr>
            <a:r>
              <a:rPr lang="en-US" sz="1200">
                <a:solidFill>
                  <a:srgbClr val="92D050"/>
                </a:solidFill>
              </a:rPr>
              <a:t>d=np.array(xtrain).reshape(750,120000)</a:t>
            </a:r>
            <a:endParaRPr lang="en-US" sz="1200">
              <a:solidFill>
                <a:srgbClr val="92D050"/>
              </a:solidFill>
            </a:endParaRPr>
          </a:p>
          <a:p>
            <a:pPr>
              <a:lnSpc>
                <a:spcPct val="70000"/>
              </a:lnSpc>
            </a:pPr>
            <a:r>
              <a:rPr lang="en-US" sz="1200">
                <a:solidFill>
                  <a:srgbClr val="92D050"/>
                </a:solidFill>
              </a:rPr>
              <a:t>d</a:t>
            </a:r>
            <a:endParaRPr lang="en-US" sz="1200">
              <a:solidFill>
                <a:srgbClr val="92D050"/>
              </a:solidFill>
            </a:endParaRPr>
          </a:p>
          <a:p>
            <a:pPr>
              <a:lnSpc>
                <a:spcPct val="70000"/>
              </a:lnSpc>
            </a:pPr>
            <a:r>
              <a:rPr lang="en-US" sz="1200">
                <a:solidFill>
                  <a:srgbClr val="92D050"/>
                </a:solidFill>
              </a:rPr>
              <a:t>e=np.array(xtest).reshape(250,120000)</a:t>
            </a:r>
            <a:endParaRPr lang="en-US" sz="1200">
              <a:solidFill>
                <a:srgbClr val="92D050"/>
              </a:solidFill>
            </a:endParaRPr>
          </a:p>
          <a:p>
            <a:pPr>
              <a:lnSpc>
                <a:spcPct val="70000"/>
              </a:lnSpc>
            </a:pPr>
            <a:r>
              <a:rPr lang="en-US" sz="1200">
                <a:solidFill>
                  <a:srgbClr val="92D050"/>
                </a:solidFill>
              </a:rPr>
              <a:t>e</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print(np.asarray(d.shape))</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from sklearn.preprocessing import StandardScaler</a:t>
            </a:r>
            <a:endParaRPr lang="en-US" sz="1200">
              <a:solidFill>
                <a:srgbClr val="92D050"/>
              </a:solidFill>
            </a:endParaRPr>
          </a:p>
          <a:p>
            <a:pPr>
              <a:lnSpc>
                <a:spcPct val="70000"/>
              </a:lnSpc>
            </a:pPr>
            <a:r>
              <a:rPr lang="en-US" sz="1200">
                <a:solidFill>
                  <a:srgbClr val="92D050"/>
                </a:solidFill>
              </a:rPr>
              <a:t>sc_x = StandardScaler()</a:t>
            </a:r>
            <a:endParaRPr lang="en-US" sz="1200">
              <a:solidFill>
                <a:srgbClr val="92D050"/>
              </a:solidFill>
            </a:endParaRPr>
          </a:p>
          <a:p>
            <a:pPr>
              <a:lnSpc>
                <a:spcPct val="70000"/>
              </a:lnSpc>
            </a:pPr>
            <a:r>
              <a:rPr lang="en-US" sz="1200">
                <a:solidFill>
                  <a:srgbClr val="92D050"/>
                </a:solidFill>
              </a:rPr>
              <a:t>d= sc_x.fit_transform(d)#normalizing</a:t>
            </a:r>
            <a:endParaRPr lang="en-US" sz="1200">
              <a:solidFill>
                <a:srgbClr val="92D050"/>
              </a:solidFill>
            </a:endParaRPr>
          </a:p>
          <a:p>
            <a:pPr>
              <a:lnSpc>
                <a:spcPct val="70000"/>
              </a:lnSpc>
            </a:pPr>
            <a:r>
              <a:rPr lang="en-US" sz="1200">
                <a:solidFill>
                  <a:srgbClr val="92D050"/>
                </a:solidFill>
              </a:rPr>
              <a:t>e = sc_x.transform(e)</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from sklearn.linear_model import LogisticRegression</a:t>
            </a:r>
            <a:endParaRPr lang="en-US" sz="1200">
              <a:solidFill>
                <a:srgbClr val="92D050"/>
              </a:solidFill>
            </a:endParaRPr>
          </a:p>
          <a:p>
            <a:pPr>
              <a:lnSpc>
                <a:spcPct val="70000"/>
              </a:lnSpc>
            </a:pPr>
            <a:r>
              <a:rPr lang="en-US" sz="1200">
                <a:solidFill>
                  <a:srgbClr val="92D050"/>
                </a:solidFill>
              </a:rPr>
              <a:t>model = LogisticRegression(random_state = 0)</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from sklearn.linear_model import LogisticRegression</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 Create and fit a logistic regression model with increased max_iter</a:t>
            </a:r>
            <a:endParaRPr lang="en-US" sz="1200">
              <a:solidFill>
                <a:srgbClr val="92D050"/>
              </a:solidFill>
            </a:endParaRPr>
          </a:p>
          <a:p>
            <a:pPr>
              <a:lnSpc>
                <a:spcPct val="70000"/>
              </a:lnSpc>
            </a:pPr>
            <a:r>
              <a:rPr lang="en-US" sz="1200">
                <a:solidFill>
                  <a:srgbClr val="92D050"/>
                </a:solidFill>
              </a:rPr>
              <a:t>model = LogisticRegression(random_state=0, max_iter=1000) </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y_pred=model.predict(e)</a:t>
            </a:r>
            <a:endParaRPr lang="en-US" sz="1200">
              <a:solidFill>
                <a:srgbClr val="92D050"/>
              </a:solidFill>
            </a:endParaRPr>
          </a:p>
          <a:p>
            <a:pPr>
              <a:lnSpc>
                <a:spcPct val="70000"/>
              </a:lnSpc>
            </a:pPr>
            <a:r>
              <a:rPr lang="en-US" sz="1200">
                <a:solidFill>
                  <a:srgbClr val="92D050"/>
                </a:solidFill>
              </a:rPr>
              <a:t>y_pred</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from sklearn.metrics import confusion_matrix</a:t>
            </a:r>
            <a:endParaRPr lang="en-US" sz="1200">
              <a:solidFill>
                <a:srgbClr val="92D050"/>
              </a:solidFill>
            </a:endParaRPr>
          </a:p>
          <a:p>
            <a:pPr>
              <a:lnSpc>
                <a:spcPct val="70000"/>
              </a:lnSpc>
            </a:pPr>
            <a:r>
              <a:rPr lang="en-US" sz="1200">
                <a:solidFill>
                  <a:srgbClr val="92D050"/>
                </a:solidFill>
              </a:rPr>
              <a:t>cm=confusion_matrix(ytest,y_pred)</a:t>
            </a:r>
            <a:endParaRPr lang="en-US" sz="1200">
              <a:solidFill>
                <a:srgbClr val="92D050"/>
              </a:solidFill>
            </a:endParaRPr>
          </a:p>
          <a:p>
            <a:pPr>
              <a:lnSpc>
                <a:spcPct val="70000"/>
              </a:lnSpc>
            </a:pPr>
            <a:r>
              <a:rPr lang="en-US" sz="1200">
                <a:solidFill>
                  <a:srgbClr val="92D050"/>
                </a:solidFill>
              </a:rPr>
              <a:t>print("Confusion matrix:\n",cm)</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Confusion matrix:</a:t>
            </a:r>
            <a:endParaRPr lang="en-US" sz="1200">
              <a:solidFill>
                <a:srgbClr val="92D050"/>
              </a:solidFill>
            </a:endParaRPr>
          </a:p>
          <a:p>
            <a:pPr>
              <a:lnSpc>
                <a:spcPct val="70000"/>
              </a:lnSpc>
            </a:pPr>
            <a:r>
              <a:rPr lang="en-US" sz="1200">
                <a:solidFill>
                  <a:srgbClr val="92D050"/>
                </a:solidFill>
              </a:rPr>
              <a:t> [[42  1  5]</a:t>
            </a:r>
            <a:endParaRPr lang="en-US" sz="1200">
              <a:solidFill>
                <a:srgbClr val="92D050"/>
              </a:solidFill>
            </a:endParaRPr>
          </a:p>
          <a:p>
            <a:pPr>
              <a:lnSpc>
                <a:spcPct val="70000"/>
              </a:lnSpc>
            </a:pPr>
            <a:r>
              <a:rPr lang="en-US" sz="1200">
                <a:solidFill>
                  <a:srgbClr val="92D050"/>
                </a:solidFill>
              </a:rPr>
              <a:t> [ 0 27  0]</a:t>
            </a:r>
            <a:endParaRPr lang="en-US" sz="1200">
              <a:solidFill>
                <a:srgbClr val="92D050"/>
              </a:solidFill>
            </a:endParaRPr>
          </a:p>
          <a:p>
            <a:pPr>
              <a:lnSpc>
                <a:spcPct val="70000"/>
              </a:lnSpc>
            </a:pPr>
            <a:r>
              <a:rPr lang="en-US" sz="1200">
                <a:solidFill>
                  <a:srgbClr val="92D050"/>
                </a:solidFill>
              </a:rPr>
              <a:t> [ 5  0  5]]</a:t>
            </a:r>
            <a:endParaRPr lang="en-US" sz="1200">
              <a:solidFill>
                <a:srgbClr val="92D050"/>
              </a:solidFill>
            </a:endParaRPr>
          </a:p>
          <a:p>
            <a:pPr>
              <a:lnSpc>
                <a:spcPct val="70000"/>
              </a:lnSpc>
            </a:pPr>
            <a:endParaRPr lang="en-US" sz="1200">
              <a:solidFill>
                <a:srgbClr val="92D050"/>
              </a:solidFill>
            </a:endParaRPr>
          </a:p>
          <a:p>
            <a:pPr>
              <a:lnSpc>
                <a:spcPct val="70000"/>
              </a:lnSpc>
            </a:pPr>
            <a:r>
              <a:rPr lang="en-US" sz="1200">
                <a:solidFill>
                  <a:srgbClr val="92D050"/>
                </a:solidFill>
              </a:rPr>
              <a:t>from sklearn.metrics import accuracy_score</a:t>
            </a:r>
            <a:endParaRPr lang="en-US" sz="1200">
              <a:solidFill>
                <a:srgbClr val="92D050"/>
              </a:solidFill>
            </a:endParaRPr>
          </a:p>
          <a:p>
            <a:pPr>
              <a:lnSpc>
                <a:spcPct val="70000"/>
              </a:lnSpc>
            </a:pPr>
            <a:r>
              <a:rPr lang="en-US" sz="1200">
                <a:solidFill>
                  <a:srgbClr val="92D050"/>
                </a:solidFill>
              </a:rPr>
              <a:t>print("Accuracy:",accuracy_score(ytest,y_pred))</a:t>
            </a:r>
            <a:endParaRPr lang="en-US" sz="1200">
              <a:solidFill>
                <a:srgbClr val="92D050"/>
              </a:solidFill>
            </a:endParaRPr>
          </a:p>
          <a:p>
            <a:pPr>
              <a:lnSpc>
                <a:spcPct val="70000"/>
              </a:lnSpc>
            </a:pPr>
            <a:r>
              <a:rPr lang="en-US" sz="1200">
                <a:solidFill>
                  <a:srgbClr val="92D050"/>
                </a:solidFill>
              </a:rPr>
              <a:t>Accuracy: 0.8705882352941177</a:t>
            </a:r>
            <a:endParaRPr lang="en-US" sz="120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20090" y="445135"/>
            <a:ext cx="7150100" cy="1022350"/>
          </a:xfrm>
        </p:spPr>
        <p:txBody>
          <a:bodyPr/>
          <a:p>
            <a:r>
              <a:rPr lang="en-IN" altLang="en-US"/>
              <a:t>4.2 MODEL TRAINING AND TESTING</a:t>
            </a:r>
            <a:endParaRPr lang="en-IN" altLang="en-US"/>
          </a:p>
        </p:txBody>
      </p:sp>
      <p:sp>
        <p:nvSpPr>
          <p:cNvPr id="2" name="Picture Placeholder 1"/>
          <p:cNvSpPr/>
          <p:nvPr>
            <p:ph type="pic" idx="2"/>
          </p:nvPr>
        </p:nvSpPr>
        <p:spPr/>
      </p:sp>
      <p:sp>
        <p:nvSpPr>
          <p:cNvPr id="5" name="Text Box 4"/>
          <p:cNvSpPr txBox="1"/>
          <p:nvPr/>
        </p:nvSpPr>
        <p:spPr>
          <a:xfrm>
            <a:off x="295910" y="1026160"/>
            <a:ext cx="8124825" cy="3409315"/>
          </a:xfrm>
          <a:prstGeom prst="rect">
            <a:avLst/>
          </a:prstGeom>
          <a:noFill/>
        </p:spPr>
        <p:txBody>
          <a:bodyPr wrap="square" rtlCol="0" anchor="t">
            <a:spAutoFit/>
          </a:bodyPr>
          <a:p>
            <a:pPr>
              <a:lnSpc>
                <a:spcPct val="120000"/>
              </a:lnSpc>
            </a:pPr>
            <a:r>
              <a:rPr lang="en-US" sz="1200">
                <a:solidFill>
                  <a:srgbClr val="92D050"/>
                </a:solidFill>
              </a:rPr>
              <a:t>print("predicted value for training value",knn.score(d,ytrain))</a:t>
            </a:r>
            <a:endParaRPr lang="en-US" sz="1200">
              <a:solidFill>
                <a:srgbClr val="92D050"/>
              </a:solidFill>
            </a:endParaRPr>
          </a:p>
          <a:p>
            <a:pPr>
              <a:lnSpc>
                <a:spcPct val="120000"/>
              </a:lnSpc>
            </a:pPr>
            <a:r>
              <a:rPr lang="en-US" sz="1200">
                <a:solidFill>
                  <a:srgbClr val="92D050"/>
                </a:solidFill>
              </a:rPr>
              <a:t>print("predicted value for testing value",knn.score(e,ytest))</a:t>
            </a:r>
            <a:endParaRPr lang="en-US" sz="1200">
              <a:solidFill>
                <a:srgbClr val="92D050"/>
              </a:solidFill>
            </a:endParaRPr>
          </a:p>
          <a:p>
            <a:pPr>
              <a:lnSpc>
                <a:spcPct val="120000"/>
              </a:lnSpc>
            </a:pPr>
            <a:r>
              <a:rPr lang="en-US" sz="1200">
                <a:solidFill>
                  <a:srgbClr val="92D050"/>
                </a:solidFill>
              </a:rPr>
              <a:t>print("Overall Accuracy:",knn.score(sc_x.transform(x),y))</a:t>
            </a:r>
            <a:endParaRPr lang="en-US" sz="1200">
              <a:solidFill>
                <a:srgbClr val="92D050"/>
              </a:solidFill>
            </a:endParaRPr>
          </a:p>
          <a:p>
            <a:pPr>
              <a:lnSpc>
                <a:spcPct val="120000"/>
              </a:lnSpc>
            </a:pPr>
            <a:r>
              <a:rPr lang="en-US" sz="1200">
                <a:solidFill>
                  <a:srgbClr val="92D050"/>
                </a:solidFill>
              </a:rPr>
              <a:t>predicted value for training value 0.7777777777777778</a:t>
            </a:r>
            <a:endParaRPr lang="en-US" sz="1200">
              <a:solidFill>
                <a:srgbClr val="92D050"/>
              </a:solidFill>
            </a:endParaRPr>
          </a:p>
          <a:p>
            <a:pPr>
              <a:lnSpc>
                <a:spcPct val="120000"/>
              </a:lnSpc>
            </a:pPr>
            <a:r>
              <a:rPr lang="en-US" sz="1200">
                <a:solidFill>
                  <a:srgbClr val="92D050"/>
                </a:solidFill>
              </a:rPr>
              <a:t>predicted value for testing value 0.6941176470588235</a:t>
            </a:r>
            <a:endParaRPr lang="en-US" sz="1200">
              <a:solidFill>
                <a:srgbClr val="92D050"/>
              </a:solidFill>
            </a:endParaRPr>
          </a:p>
          <a:p>
            <a:pPr>
              <a:lnSpc>
                <a:spcPct val="120000"/>
              </a:lnSpc>
            </a:pPr>
            <a:r>
              <a:rPr lang="en-US" sz="1200">
                <a:solidFill>
                  <a:srgbClr val="92D050"/>
                </a:solidFill>
              </a:rPr>
              <a:t>Overall Accuracy: 0.7566765578635015</a:t>
            </a:r>
            <a:endParaRPr lang="en-US" sz="1200">
              <a:solidFill>
                <a:srgbClr val="92D050"/>
              </a:solidFill>
            </a:endParaRPr>
          </a:p>
          <a:p>
            <a:pPr>
              <a:lnSpc>
                <a:spcPct val="120000"/>
              </a:lnSpc>
            </a:pPr>
            <a:r>
              <a:rPr lang="en-US" sz="1200">
                <a:solidFill>
                  <a:srgbClr val="92D050"/>
                </a:solidFill>
              </a:rPr>
              <a:t>y_pred=knn.predict(e)</a:t>
            </a:r>
            <a:endParaRPr lang="en-US" sz="1200">
              <a:solidFill>
                <a:srgbClr val="92D050"/>
              </a:solidFill>
            </a:endParaRPr>
          </a:p>
          <a:p>
            <a:pPr>
              <a:lnSpc>
                <a:spcPct val="120000"/>
              </a:lnSpc>
            </a:pPr>
            <a:r>
              <a:rPr lang="en-US" sz="1200">
                <a:solidFill>
                  <a:srgbClr val="92D050"/>
                </a:solidFill>
              </a:rPr>
              <a:t>y_pred</a:t>
            </a:r>
            <a:endParaRPr lang="en-US" sz="1200">
              <a:solidFill>
                <a:srgbClr val="92D050"/>
              </a:solidFill>
            </a:endParaRPr>
          </a:p>
          <a:p>
            <a:pPr>
              <a:lnSpc>
                <a:spcPct val="120000"/>
              </a:lnSpc>
            </a:pPr>
            <a:r>
              <a:rPr lang="en-US" sz="1200">
                <a:solidFill>
                  <a:srgbClr val="92D050"/>
                </a:solidFill>
              </a:rPr>
              <a:t>from sklearn.metrics import confusion_matrix</a:t>
            </a:r>
            <a:endParaRPr lang="en-US" sz="1200">
              <a:solidFill>
                <a:srgbClr val="92D050"/>
              </a:solidFill>
            </a:endParaRPr>
          </a:p>
          <a:p>
            <a:pPr>
              <a:lnSpc>
                <a:spcPct val="120000"/>
              </a:lnSpc>
            </a:pPr>
            <a:r>
              <a:rPr lang="en-US" sz="1200">
                <a:solidFill>
                  <a:srgbClr val="92D050"/>
                </a:solidFill>
              </a:rPr>
              <a:t>cm=confusion_matrix(ytest,y_pred)</a:t>
            </a:r>
            <a:endParaRPr lang="en-US" sz="1200">
              <a:solidFill>
                <a:srgbClr val="92D050"/>
              </a:solidFill>
            </a:endParaRPr>
          </a:p>
          <a:p>
            <a:pPr>
              <a:lnSpc>
                <a:spcPct val="120000"/>
              </a:lnSpc>
            </a:pPr>
            <a:r>
              <a:rPr lang="en-US" sz="1200">
                <a:solidFill>
                  <a:srgbClr val="92D050"/>
                </a:solidFill>
              </a:rPr>
              <a:t>print("Confusion matrix:\n",cm)</a:t>
            </a:r>
            <a:endParaRPr lang="en-US" sz="1200">
              <a:solidFill>
                <a:srgbClr val="92D050"/>
              </a:solidFill>
            </a:endParaRPr>
          </a:p>
          <a:p>
            <a:pPr>
              <a:lnSpc>
                <a:spcPct val="120000"/>
              </a:lnSpc>
            </a:pPr>
            <a:r>
              <a:rPr lang="en-US" sz="1200">
                <a:solidFill>
                  <a:srgbClr val="92D050"/>
                </a:solidFill>
              </a:rPr>
              <a:t>Confusion matrix:</a:t>
            </a:r>
            <a:endParaRPr lang="en-US" sz="1200">
              <a:solidFill>
                <a:srgbClr val="92D050"/>
              </a:solidFill>
            </a:endParaRPr>
          </a:p>
          <a:p>
            <a:pPr>
              <a:lnSpc>
                <a:spcPct val="120000"/>
              </a:lnSpc>
            </a:pPr>
            <a:r>
              <a:rPr lang="en-US" sz="1200">
                <a:solidFill>
                  <a:srgbClr val="92D050"/>
                </a:solidFill>
              </a:rPr>
              <a:t> [[42  1  5]</a:t>
            </a:r>
            <a:endParaRPr lang="en-US" sz="1200">
              <a:solidFill>
                <a:srgbClr val="92D050"/>
              </a:solidFill>
            </a:endParaRPr>
          </a:p>
          <a:p>
            <a:pPr>
              <a:lnSpc>
                <a:spcPct val="120000"/>
              </a:lnSpc>
            </a:pPr>
            <a:r>
              <a:rPr lang="en-US" sz="1200">
                <a:solidFill>
                  <a:srgbClr val="92D050"/>
                </a:solidFill>
              </a:rPr>
              <a:t> [ 0 27  0]</a:t>
            </a:r>
            <a:endParaRPr lang="en-US" sz="1200">
              <a:solidFill>
                <a:srgbClr val="92D050"/>
              </a:solidFill>
            </a:endParaRPr>
          </a:p>
          <a:p>
            <a:pPr>
              <a:lnSpc>
                <a:spcPct val="120000"/>
              </a:lnSpc>
            </a:pPr>
            <a:r>
              <a:rPr lang="en-US" sz="1200">
                <a:solidFill>
                  <a:srgbClr val="92D050"/>
                </a:solidFill>
              </a:rPr>
              <a:t> [ 5  0  5]]</a:t>
            </a:r>
            <a:endParaRPr lang="en-US" sz="120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61365" y="79375"/>
            <a:ext cx="6605270" cy="1022350"/>
          </a:xfrm>
        </p:spPr>
        <p:txBody>
          <a:bodyPr/>
          <a:p>
            <a:r>
              <a:rPr lang="en-IN" altLang="en-US"/>
              <a:t>MODEL EVALUATION AND ANALYSIS</a:t>
            </a:r>
            <a:endParaRPr lang="en-IN" altLang="en-US"/>
          </a:p>
        </p:txBody>
      </p:sp>
      <p:sp>
        <p:nvSpPr>
          <p:cNvPr id="5" name="Text Box 4"/>
          <p:cNvSpPr txBox="1"/>
          <p:nvPr/>
        </p:nvSpPr>
        <p:spPr>
          <a:xfrm>
            <a:off x="368935" y="494665"/>
            <a:ext cx="8709660" cy="4154170"/>
          </a:xfrm>
          <a:prstGeom prst="rect">
            <a:avLst/>
          </a:prstGeom>
          <a:noFill/>
        </p:spPr>
        <p:txBody>
          <a:bodyPr wrap="square" rtlCol="0" anchor="t">
            <a:spAutoFit/>
          </a:bodyPr>
          <a:p>
            <a:r>
              <a:rPr lang="en-US" sz="1200">
                <a:solidFill>
                  <a:srgbClr val="92D050"/>
                </a:solidFill>
              </a:rPr>
              <a:t>from sklearn.metrics import accuracy_score</a:t>
            </a:r>
            <a:endParaRPr lang="en-US" sz="1200">
              <a:solidFill>
                <a:srgbClr val="92D050"/>
              </a:solidFill>
            </a:endParaRPr>
          </a:p>
          <a:p>
            <a:r>
              <a:rPr lang="en-US" sz="1200">
                <a:solidFill>
                  <a:srgbClr val="92D050"/>
                </a:solidFill>
              </a:rPr>
              <a:t>print("Accuracy:",accuracy_score(ytest,y_pred))</a:t>
            </a:r>
            <a:endParaRPr lang="en-US" sz="1200">
              <a:solidFill>
                <a:srgbClr val="92D050"/>
              </a:solidFill>
            </a:endParaRPr>
          </a:p>
          <a:p>
            <a:r>
              <a:rPr lang="en-US" sz="1200">
                <a:solidFill>
                  <a:srgbClr val="92D050"/>
                </a:solidFill>
              </a:rPr>
              <a:t>Accuracy: 0.8705882352941177</a:t>
            </a:r>
            <a:endParaRPr lang="en-US" sz="1200">
              <a:solidFill>
                <a:srgbClr val="92D050"/>
              </a:solidFill>
            </a:endParaRPr>
          </a:p>
          <a:p>
            <a:r>
              <a:rPr lang="en-US" sz="1200">
                <a:solidFill>
                  <a:srgbClr val="92D050"/>
                </a:solidFill>
              </a:rPr>
              <a:t>from sklearn.neighbors import KNeighborsClassifier</a:t>
            </a:r>
            <a:endParaRPr lang="en-US" sz="1200">
              <a:solidFill>
                <a:srgbClr val="92D050"/>
              </a:solidFill>
            </a:endParaRPr>
          </a:p>
          <a:p>
            <a:r>
              <a:rPr lang="en-US" sz="1200">
                <a:solidFill>
                  <a:srgbClr val="92D050"/>
                </a:solidFill>
              </a:rPr>
              <a:t>knn=KNeighborsClassifier(n_neighbors=12)</a:t>
            </a:r>
            <a:endParaRPr lang="en-US" sz="1200">
              <a:solidFill>
                <a:srgbClr val="92D050"/>
              </a:solidFill>
            </a:endParaRPr>
          </a:p>
          <a:p>
            <a:r>
              <a:rPr lang="en-US" sz="1200">
                <a:solidFill>
                  <a:srgbClr val="92D050"/>
                </a:solidFill>
              </a:rPr>
              <a:t>y_pred = model.predict(e)</a:t>
            </a:r>
            <a:endParaRPr lang="en-US" sz="1200">
              <a:solidFill>
                <a:srgbClr val="92D050"/>
              </a:solidFill>
            </a:endParaRPr>
          </a:p>
          <a:p>
            <a:r>
              <a:rPr lang="en-US" sz="1200">
                <a:solidFill>
                  <a:srgbClr val="92D050"/>
                </a:solidFill>
              </a:rPr>
              <a:t>y_pred</a:t>
            </a:r>
            <a:endParaRPr lang="en-US" sz="1200">
              <a:solidFill>
                <a:srgbClr val="92D050"/>
              </a:solidFill>
            </a:endParaRPr>
          </a:p>
          <a:p>
            <a:r>
              <a:rPr lang="en-US" sz="1200">
                <a:solidFill>
                  <a:srgbClr val="92D050"/>
                </a:solidFill>
              </a:rPr>
              <a:t>print("predicted value for training value",knn.score(d,ytrain))</a:t>
            </a:r>
            <a:endParaRPr lang="en-US" sz="1200">
              <a:solidFill>
                <a:srgbClr val="92D050"/>
              </a:solidFill>
            </a:endParaRPr>
          </a:p>
          <a:p>
            <a:r>
              <a:rPr lang="en-US" sz="1200">
                <a:solidFill>
                  <a:srgbClr val="92D050"/>
                </a:solidFill>
              </a:rPr>
              <a:t>print("predicted value for testing value",knn.score(e,ytest))</a:t>
            </a:r>
            <a:endParaRPr lang="en-US" sz="1200">
              <a:solidFill>
                <a:srgbClr val="92D050"/>
              </a:solidFill>
            </a:endParaRPr>
          </a:p>
          <a:p>
            <a:r>
              <a:rPr lang="en-US" sz="1200">
                <a:solidFill>
                  <a:srgbClr val="92D050"/>
                </a:solidFill>
              </a:rPr>
              <a:t>print("Overall Accuracy:",knn.score(sc_x.transform(x),y))</a:t>
            </a:r>
            <a:endParaRPr lang="en-US" sz="1200">
              <a:solidFill>
                <a:srgbClr val="92D050"/>
              </a:solidFill>
            </a:endParaRPr>
          </a:p>
          <a:p>
            <a:r>
              <a:rPr lang="en-US" sz="1200">
                <a:solidFill>
                  <a:srgbClr val="92D050"/>
                </a:solidFill>
              </a:rPr>
              <a:t>predicted value for training value 0.7777777777777778</a:t>
            </a:r>
            <a:endParaRPr lang="en-US" sz="1200">
              <a:solidFill>
                <a:srgbClr val="92D050"/>
              </a:solidFill>
            </a:endParaRPr>
          </a:p>
          <a:p>
            <a:r>
              <a:rPr lang="en-US" sz="1200">
                <a:solidFill>
                  <a:srgbClr val="92D050"/>
                </a:solidFill>
              </a:rPr>
              <a:t>predicted value for testing value 0.6941176470588235</a:t>
            </a:r>
            <a:endParaRPr lang="en-US" sz="1200">
              <a:solidFill>
                <a:srgbClr val="92D050"/>
              </a:solidFill>
            </a:endParaRPr>
          </a:p>
          <a:p>
            <a:r>
              <a:rPr lang="en-US" sz="1200">
                <a:solidFill>
                  <a:srgbClr val="92D050"/>
                </a:solidFill>
              </a:rPr>
              <a:t>Overall Accuracy: 0.7566765578635015</a:t>
            </a:r>
            <a:endParaRPr lang="en-US" sz="1200">
              <a:solidFill>
                <a:srgbClr val="92D050"/>
              </a:solidFill>
            </a:endParaRPr>
          </a:p>
          <a:p>
            <a:r>
              <a:rPr lang="en-US" sz="1200">
                <a:solidFill>
                  <a:srgbClr val="92D050"/>
                </a:solidFill>
              </a:rPr>
              <a:t>y_pred=knn.predict(e)</a:t>
            </a:r>
            <a:endParaRPr lang="en-US" sz="1200">
              <a:solidFill>
                <a:srgbClr val="92D050"/>
              </a:solidFill>
            </a:endParaRPr>
          </a:p>
          <a:p>
            <a:r>
              <a:rPr lang="en-US" sz="1200">
                <a:solidFill>
                  <a:srgbClr val="92D050"/>
                </a:solidFill>
              </a:rPr>
              <a:t>y_pred</a:t>
            </a:r>
            <a:endParaRPr lang="en-US" sz="1200">
              <a:solidFill>
                <a:srgbClr val="92D050"/>
              </a:solidFill>
            </a:endParaRPr>
          </a:p>
          <a:p>
            <a:r>
              <a:rPr lang="en-US" sz="1200">
                <a:solidFill>
                  <a:srgbClr val="92D050"/>
                </a:solidFill>
              </a:rPr>
              <a:t>from sklearn.metrics import confusion_matrix</a:t>
            </a:r>
            <a:endParaRPr lang="en-US" sz="1200">
              <a:solidFill>
                <a:srgbClr val="92D050"/>
              </a:solidFill>
            </a:endParaRPr>
          </a:p>
          <a:p>
            <a:r>
              <a:rPr lang="en-US" sz="1200">
                <a:solidFill>
                  <a:srgbClr val="92D050"/>
                </a:solidFill>
              </a:rPr>
              <a:t>knns=confusion_matrix(ytest,y_pred)</a:t>
            </a:r>
            <a:endParaRPr lang="en-US" sz="1200">
              <a:solidFill>
                <a:srgbClr val="92D050"/>
              </a:solidFill>
            </a:endParaRPr>
          </a:p>
          <a:p>
            <a:r>
              <a:rPr lang="en-US" sz="1200">
                <a:solidFill>
                  <a:srgbClr val="92D050"/>
                </a:solidFill>
              </a:rPr>
              <a:t>print("Confusion matrix:\n",knns)</a:t>
            </a:r>
            <a:endParaRPr lang="en-US" sz="1200">
              <a:solidFill>
                <a:srgbClr val="92D050"/>
              </a:solidFill>
            </a:endParaRPr>
          </a:p>
          <a:p>
            <a:r>
              <a:rPr lang="en-US" sz="1200">
                <a:solidFill>
                  <a:srgbClr val="92D050"/>
                </a:solidFill>
              </a:rPr>
              <a:t>Confusion matrix:</a:t>
            </a:r>
            <a:endParaRPr lang="en-US" sz="1200">
              <a:solidFill>
                <a:srgbClr val="92D050"/>
              </a:solidFill>
            </a:endParaRPr>
          </a:p>
          <a:p>
            <a:r>
              <a:rPr lang="en-US" sz="1200">
                <a:solidFill>
                  <a:srgbClr val="92D050"/>
                </a:solidFill>
              </a:rPr>
              <a:t> [[31 12  5]</a:t>
            </a:r>
            <a:endParaRPr lang="en-US" sz="1200">
              <a:solidFill>
                <a:srgbClr val="92D050"/>
              </a:solidFill>
            </a:endParaRPr>
          </a:p>
          <a:p>
            <a:r>
              <a:rPr lang="en-US" sz="1200">
                <a:solidFill>
                  <a:srgbClr val="92D050"/>
                </a:solidFill>
              </a:rPr>
              <a:t> [ 3 24  0]</a:t>
            </a:r>
            <a:endParaRPr lang="en-US" sz="1200">
              <a:solidFill>
                <a:srgbClr val="92D050"/>
              </a:solidFill>
            </a:endParaRPr>
          </a:p>
          <a:p>
            <a:r>
              <a:rPr lang="en-US" sz="1200">
                <a:solidFill>
                  <a:srgbClr val="92D050"/>
                </a:solidFill>
              </a:rPr>
              <a:t> [ 4  2  4]]</a:t>
            </a:r>
            <a:endParaRPr lang="en-US" sz="120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263525" y="243840"/>
            <a:ext cx="4069715" cy="4088765"/>
          </a:xfrm>
        </p:spPr>
        <p:txBody>
          <a:bodyPr/>
          <a:p>
            <a:pPr marL="152400" indent="0">
              <a:lnSpc>
                <a:spcPct val="110000"/>
              </a:lnSpc>
              <a:buNone/>
            </a:pPr>
            <a:endParaRPr lang="en-US">
              <a:solidFill>
                <a:srgbClr val="92D050"/>
              </a:solidFill>
            </a:endParaRPr>
          </a:p>
          <a:p>
            <a:pPr marL="152400" indent="0">
              <a:lnSpc>
                <a:spcPct val="110000"/>
              </a:lnSpc>
              <a:buNone/>
            </a:pPr>
            <a:r>
              <a:rPr lang="en-US">
                <a:solidFill>
                  <a:srgbClr val="92D050"/>
                </a:solidFill>
              </a:rPr>
              <a:t>from sklearn.naive_bayes import GaussianNB</a:t>
            </a:r>
            <a:endParaRPr lang="en-US">
              <a:solidFill>
                <a:srgbClr val="92D050"/>
              </a:solidFill>
            </a:endParaRPr>
          </a:p>
          <a:p>
            <a:pPr marL="152400" indent="0">
              <a:lnSpc>
                <a:spcPct val="110000"/>
              </a:lnSpc>
              <a:buNone/>
            </a:pPr>
            <a:r>
              <a:rPr lang="en-US">
                <a:solidFill>
                  <a:srgbClr val="92D050"/>
                </a:solidFill>
              </a:rPr>
              <a:t>nb = GaussianNB()</a:t>
            </a:r>
            <a:endParaRPr lang="en-US">
              <a:solidFill>
                <a:srgbClr val="92D050"/>
              </a:solidFill>
            </a:endParaRPr>
          </a:p>
          <a:p>
            <a:pPr marL="152400" indent="0">
              <a:lnSpc>
                <a:spcPct val="110000"/>
              </a:lnSpc>
              <a:buNone/>
            </a:pPr>
            <a:r>
              <a:rPr lang="en-US">
                <a:solidFill>
                  <a:srgbClr val="92D050"/>
                </a:solidFill>
              </a:rPr>
              <a:t>nb.fit(d,ytrain)</a:t>
            </a:r>
            <a:endParaRPr lang="en-US">
              <a:solidFill>
                <a:srgbClr val="92D050"/>
              </a:solidFill>
            </a:endParaRPr>
          </a:p>
          <a:p>
            <a:pPr marL="152400" indent="0">
              <a:lnSpc>
                <a:spcPct val="110000"/>
              </a:lnSpc>
              <a:buNone/>
            </a:pPr>
            <a:r>
              <a:rPr lang="en-US">
                <a:solidFill>
                  <a:srgbClr val="92D050"/>
                </a:solidFill>
              </a:rPr>
              <a:t>import numpy as np</a:t>
            </a:r>
            <a:endParaRPr lang="en-US">
              <a:solidFill>
                <a:srgbClr val="92D050"/>
              </a:solidFill>
            </a:endParaRPr>
          </a:p>
          <a:p>
            <a:pPr marL="152400" indent="0">
              <a:lnSpc>
                <a:spcPct val="110000"/>
              </a:lnSpc>
              <a:buNone/>
            </a:pPr>
            <a:r>
              <a:rPr lang="en-US">
                <a:solidFill>
                  <a:srgbClr val="92D050"/>
                </a:solidFill>
              </a:rPr>
              <a:t>print("Training Accuracy",nb.score(d,ytrain))</a:t>
            </a:r>
            <a:endParaRPr lang="en-US">
              <a:solidFill>
                <a:srgbClr val="92D050"/>
              </a:solidFill>
            </a:endParaRPr>
          </a:p>
          <a:p>
            <a:pPr marL="152400" indent="0">
              <a:lnSpc>
                <a:spcPct val="110000"/>
              </a:lnSpc>
              <a:buNone/>
            </a:pPr>
            <a:r>
              <a:rPr lang="en-US">
                <a:solidFill>
                  <a:srgbClr val="92D050"/>
                </a:solidFill>
              </a:rPr>
              <a:t>print("Testing Accuracy",nb.score(e,ytest))</a:t>
            </a:r>
            <a:endParaRPr lang="en-US">
              <a:solidFill>
                <a:srgbClr val="92D050"/>
              </a:solidFill>
            </a:endParaRPr>
          </a:p>
          <a:p>
            <a:pPr marL="152400" indent="0">
              <a:lnSpc>
                <a:spcPct val="110000"/>
              </a:lnSpc>
              <a:buNone/>
            </a:pPr>
            <a:r>
              <a:rPr lang="en-US">
                <a:solidFill>
                  <a:srgbClr val="92D050"/>
                </a:solidFill>
              </a:rPr>
              <a:t>print("Overall Accuracy:",nb.score(sc_x.transform(x),y))</a:t>
            </a:r>
            <a:endParaRPr lang="en-US">
              <a:solidFill>
                <a:srgbClr val="92D050"/>
              </a:solidFill>
            </a:endParaRPr>
          </a:p>
          <a:p>
            <a:pPr marL="152400" indent="0">
              <a:lnSpc>
                <a:spcPct val="110000"/>
              </a:lnSpc>
              <a:buNone/>
            </a:pPr>
            <a:r>
              <a:rPr lang="en-US">
                <a:solidFill>
                  <a:srgbClr val="92D050"/>
                </a:solidFill>
              </a:rPr>
              <a:t>Training Accuracy 0.8452380952380952</a:t>
            </a:r>
            <a:endParaRPr lang="en-US">
              <a:solidFill>
                <a:srgbClr val="92D050"/>
              </a:solidFill>
            </a:endParaRPr>
          </a:p>
          <a:p>
            <a:pPr marL="152400" indent="0">
              <a:lnSpc>
                <a:spcPct val="110000"/>
              </a:lnSpc>
              <a:buNone/>
            </a:pPr>
            <a:r>
              <a:rPr lang="en-US">
                <a:solidFill>
                  <a:srgbClr val="92D050"/>
                </a:solidFill>
              </a:rPr>
              <a:t>Testing Accuracy 0.788235294117647</a:t>
            </a:r>
            <a:endParaRPr lang="en-US">
              <a:solidFill>
                <a:srgbClr val="92D050"/>
              </a:solidFill>
            </a:endParaRPr>
          </a:p>
          <a:p>
            <a:pPr marL="152400" indent="0">
              <a:lnSpc>
                <a:spcPct val="110000"/>
              </a:lnSpc>
              <a:buNone/>
            </a:pPr>
            <a:r>
              <a:rPr lang="en-US">
                <a:solidFill>
                  <a:srgbClr val="92D050"/>
                </a:solidFill>
              </a:rPr>
              <a:t>Overall Accuracy: 0.8308605341246291</a:t>
            </a:r>
            <a:endParaRPr lang="en-US">
              <a:solidFill>
                <a:srgbClr val="92D050"/>
              </a:solidFill>
            </a:endParaRPr>
          </a:p>
          <a:p>
            <a:pPr marL="152400" indent="0">
              <a:lnSpc>
                <a:spcPct val="110000"/>
              </a:lnSpc>
              <a:buNone/>
            </a:pPr>
            <a:r>
              <a:rPr lang="en-US">
                <a:solidFill>
                  <a:srgbClr val="92D050"/>
                </a:solidFill>
              </a:rPr>
              <a:t>y_pred=nb.predict(e)</a:t>
            </a:r>
            <a:endParaRPr lang="en-US">
              <a:solidFill>
                <a:srgbClr val="92D050"/>
              </a:solidFill>
            </a:endParaRPr>
          </a:p>
          <a:p>
            <a:pPr marL="152400" indent="0">
              <a:lnSpc>
                <a:spcPct val="110000"/>
              </a:lnSpc>
              <a:buNone/>
            </a:pPr>
            <a:r>
              <a:rPr lang="en-US">
                <a:solidFill>
                  <a:srgbClr val="92D050"/>
                </a:solidFill>
              </a:rPr>
              <a:t>y_pred</a:t>
            </a:r>
            <a:endParaRPr lang="en-US">
              <a:solidFill>
                <a:srgbClr val="92D050"/>
              </a:solidFill>
            </a:endParaRPr>
          </a:p>
          <a:p>
            <a:pPr marL="152400" indent="0">
              <a:lnSpc>
                <a:spcPct val="110000"/>
              </a:lnSpc>
              <a:buNone/>
            </a:pPr>
            <a:r>
              <a:rPr lang="en-US">
                <a:solidFill>
                  <a:srgbClr val="92D050"/>
                </a:solidFill>
              </a:rPr>
              <a:t>from sklearn.metrics import confusion_matrix</a:t>
            </a:r>
            <a:endParaRPr lang="en-US">
              <a:solidFill>
                <a:srgbClr val="92D050"/>
              </a:solidFill>
            </a:endParaRPr>
          </a:p>
          <a:p>
            <a:pPr marL="152400" indent="0">
              <a:lnSpc>
                <a:spcPct val="110000"/>
              </a:lnSpc>
              <a:buNone/>
            </a:pPr>
            <a:r>
              <a:rPr lang="en-US">
                <a:solidFill>
                  <a:srgbClr val="92D050"/>
                </a:solidFill>
              </a:rPr>
              <a:t>nbb=confusion_matrix(ytest,y_pred)</a:t>
            </a:r>
            <a:endParaRPr lang="en-US">
              <a:solidFill>
                <a:srgbClr val="92D050"/>
              </a:solidFill>
            </a:endParaRPr>
          </a:p>
          <a:p>
            <a:pPr marL="152400" indent="0">
              <a:lnSpc>
                <a:spcPct val="110000"/>
              </a:lnSpc>
              <a:buNone/>
            </a:pPr>
            <a:r>
              <a:rPr lang="en-US">
                <a:solidFill>
                  <a:srgbClr val="92D050"/>
                </a:solidFill>
              </a:rPr>
              <a:t>print("Confusion matrix:\n",nbb)</a:t>
            </a:r>
            <a:endParaRPr lang="en-US">
              <a:solidFill>
                <a:srgbClr val="92D050"/>
              </a:solidFill>
            </a:endParaRPr>
          </a:p>
          <a:p>
            <a:pPr marL="152400" indent="0">
              <a:lnSpc>
                <a:spcPct val="110000"/>
              </a:lnSpc>
              <a:buNone/>
            </a:pPr>
            <a:r>
              <a:rPr lang="en-US">
                <a:solidFill>
                  <a:srgbClr val="92D050"/>
                </a:solidFill>
              </a:rPr>
              <a:t>Confusion matrix:</a:t>
            </a:r>
            <a:endParaRPr lang="en-US">
              <a:solidFill>
                <a:srgbClr val="92D050"/>
              </a:solidFill>
            </a:endParaRPr>
          </a:p>
          <a:p>
            <a:pPr marL="152400" indent="0">
              <a:lnSpc>
                <a:spcPct val="110000"/>
              </a:lnSpc>
              <a:buNone/>
            </a:pPr>
            <a:r>
              <a:rPr lang="en-US">
                <a:solidFill>
                  <a:srgbClr val="92D050"/>
                </a:solidFill>
              </a:rPr>
              <a:t> [[41  3  4]</a:t>
            </a:r>
            <a:endParaRPr lang="en-US">
              <a:solidFill>
                <a:srgbClr val="92D050"/>
              </a:solidFill>
            </a:endParaRPr>
          </a:p>
          <a:p>
            <a:pPr marL="152400" indent="0">
              <a:lnSpc>
                <a:spcPct val="110000"/>
              </a:lnSpc>
              <a:buNone/>
            </a:pPr>
            <a:r>
              <a:rPr lang="en-US">
                <a:solidFill>
                  <a:srgbClr val="92D050"/>
                </a:solidFill>
              </a:rPr>
              <a:t> [ 6 21  0]</a:t>
            </a:r>
            <a:endParaRPr lang="en-US">
              <a:solidFill>
                <a:srgbClr val="92D050"/>
              </a:solidFill>
            </a:endParaRPr>
          </a:p>
          <a:p>
            <a:pPr marL="152400" indent="0">
              <a:lnSpc>
                <a:spcPct val="110000"/>
              </a:lnSpc>
              <a:buNone/>
            </a:pPr>
            <a:r>
              <a:rPr lang="en-US">
                <a:solidFill>
                  <a:srgbClr val="92D050"/>
                </a:solidFill>
              </a:rPr>
              <a:t> [ 3  2  5]]</a:t>
            </a:r>
            <a:endParaRPr lang="en-US">
              <a:solidFill>
                <a:srgbClr val="92D050"/>
              </a:solidFill>
            </a:endParaRPr>
          </a:p>
        </p:txBody>
      </p:sp>
      <p:sp>
        <p:nvSpPr>
          <p:cNvPr id="5" name="Text Box 4"/>
          <p:cNvSpPr txBox="1"/>
          <p:nvPr/>
        </p:nvSpPr>
        <p:spPr>
          <a:xfrm>
            <a:off x="4667885" y="541655"/>
            <a:ext cx="3623945" cy="3599815"/>
          </a:xfrm>
          <a:prstGeom prst="rect">
            <a:avLst/>
          </a:prstGeom>
          <a:noFill/>
        </p:spPr>
        <p:txBody>
          <a:bodyPr wrap="square" rtlCol="0">
            <a:spAutoFit/>
          </a:bodyPr>
          <a:p>
            <a:r>
              <a:rPr lang="en-US" sz="1200">
                <a:solidFill>
                  <a:srgbClr val="92D050"/>
                </a:solidFill>
                <a:latin typeface="Jost" charset="0"/>
                <a:cs typeface="Jost" charset="0"/>
              </a:rPr>
              <a:t>from sklearn import svm</a:t>
            </a:r>
            <a:endParaRPr lang="en-US" sz="1200">
              <a:solidFill>
                <a:srgbClr val="92D050"/>
              </a:solidFill>
              <a:latin typeface="Jost" charset="0"/>
              <a:cs typeface="Jost" charset="0"/>
            </a:endParaRPr>
          </a:p>
          <a:p>
            <a:r>
              <a:rPr lang="en-US" sz="1200">
                <a:solidFill>
                  <a:srgbClr val="92D050"/>
                </a:solidFill>
                <a:latin typeface="Jost" charset="0"/>
                <a:cs typeface="Jost" charset="0"/>
              </a:rPr>
              <a:t>SVM= svm.SVC()</a:t>
            </a:r>
            <a:endParaRPr lang="en-US" sz="1200">
              <a:solidFill>
                <a:srgbClr val="92D050"/>
              </a:solidFill>
              <a:latin typeface="Jost" charset="0"/>
              <a:cs typeface="Jost" charset="0"/>
            </a:endParaRPr>
          </a:p>
          <a:p>
            <a:r>
              <a:rPr lang="en-US" sz="1200">
                <a:solidFill>
                  <a:srgbClr val="92D050"/>
                </a:solidFill>
                <a:latin typeface="Jost" charset="0"/>
                <a:cs typeface="Jost" charset="0"/>
              </a:rPr>
              <a:t>SVM.fit(d, ytrain)</a:t>
            </a:r>
            <a:endParaRPr lang="en-US" sz="1200">
              <a:solidFill>
                <a:srgbClr val="92D050"/>
              </a:solidFill>
              <a:latin typeface="Jost" charset="0"/>
              <a:cs typeface="Jost" charset="0"/>
            </a:endParaRPr>
          </a:p>
          <a:p>
            <a:r>
              <a:rPr lang="en-US" sz="1200">
                <a:solidFill>
                  <a:srgbClr val="92D050"/>
                </a:solidFill>
                <a:latin typeface="Jost" charset="0"/>
                <a:cs typeface="Jost" charset="0"/>
              </a:rPr>
              <a:t>print("Training Accuracy",SVM.score(d,ytrain))</a:t>
            </a:r>
            <a:endParaRPr lang="en-US" sz="1200">
              <a:solidFill>
                <a:srgbClr val="92D050"/>
              </a:solidFill>
              <a:latin typeface="Jost" charset="0"/>
              <a:cs typeface="Jost" charset="0"/>
            </a:endParaRPr>
          </a:p>
          <a:p>
            <a:r>
              <a:rPr lang="en-US" sz="1200">
                <a:solidFill>
                  <a:srgbClr val="92D050"/>
                </a:solidFill>
                <a:latin typeface="Jost" charset="0"/>
                <a:cs typeface="Jost" charset="0"/>
              </a:rPr>
              <a:t>print("Testing Accuracy",SVM.score(e,ytest))</a:t>
            </a:r>
            <a:endParaRPr lang="en-US" sz="1200">
              <a:solidFill>
                <a:srgbClr val="92D050"/>
              </a:solidFill>
              <a:latin typeface="Jost" charset="0"/>
              <a:cs typeface="Jost" charset="0"/>
            </a:endParaRPr>
          </a:p>
          <a:p>
            <a:r>
              <a:rPr lang="en-US" sz="1200">
                <a:solidFill>
                  <a:srgbClr val="92D050"/>
                </a:solidFill>
                <a:latin typeface="Jost" charset="0"/>
                <a:cs typeface="Jost" charset="0"/>
              </a:rPr>
              <a:t>print("Overall Accuracy:",SVM.score(sc_x.transform(x),y))</a:t>
            </a:r>
            <a:endParaRPr lang="en-US" sz="1200">
              <a:solidFill>
                <a:srgbClr val="92D050"/>
              </a:solidFill>
              <a:latin typeface="Jost" charset="0"/>
              <a:cs typeface="Jost" charset="0"/>
            </a:endParaRPr>
          </a:p>
          <a:p>
            <a:r>
              <a:rPr lang="en-US" sz="1200">
                <a:solidFill>
                  <a:srgbClr val="92D050"/>
                </a:solidFill>
                <a:latin typeface="Jost" charset="0"/>
                <a:cs typeface="Jost" charset="0"/>
              </a:rPr>
              <a:t>Training Accuracy 0.9722222222222222</a:t>
            </a:r>
            <a:endParaRPr lang="en-US" sz="1200">
              <a:solidFill>
                <a:srgbClr val="92D050"/>
              </a:solidFill>
              <a:latin typeface="Jost" charset="0"/>
              <a:cs typeface="Jost" charset="0"/>
            </a:endParaRPr>
          </a:p>
          <a:p>
            <a:r>
              <a:rPr lang="en-US" sz="1200">
                <a:solidFill>
                  <a:srgbClr val="92D050"/>
                </a:solidFill>
                <a:latin typeface="Jost" charset="0"/>
                <a:cs typeface="Jost" charset="0"/>
              </a:rPr>
              <a:t>Testing Accuracy 0.8823529411764706</a:t>
            </a:r>
            <a:endParaRPr lang="en-US" sz="1200">
              <a:solidFill>
                <a:srgbClr val="92D050"/>
              </a:solidFill>
              <a:latin typeface="Jost" charset="0"/>
              <a:cs typeface="Jost" charset="0"/>
            </a:endParaRPr>
          </a:p>
          <a:p>
            <a:r>
              <a:rPr lang="en-US" sz="1200">
                <a:solidFill>
                  <a:srgbClr val="92D050"/>
                </a:solidFill>
                <a:latin typeface="Jost" charset="0"/>
                <a:cs typeface="Jost" charset="0"/>
              </a:rPr>
              <a:t>Overall Accuracy: 0.9495548961424333</a:t>
            </a:r>
            <a:endParaRPr lang="en-US" sz="1200">
              <a:solidFill>
                <a:srgbClr val="92D050"/>
              </a:solidFill>
              <a:latin typeface="Jost" charset="0"/>
              <a:cs typeface="Jost" charset="0"/>
            </a:endParaRPr>
          </a:p>
          <a:p>
            <a:r>
              <a:rPr lang="en-US" sz="1200">
                <a:solidFill>
                  <a:srgbClr val="92D050"/>
                </a:solidFill>
                <a:latin typeface="Jost" charset="0"/>
                <a:cs typeface="Jost" charset="0"/>
              </a:rPr>
              <a:t>y_pred=SVM.predict(e)</a:t>
            </a:r>
            <a:endParaRPr lang="en-US" sz="1200">
              <a:solidFill>
                <a:srgbClr val="92D050"/>
              </a:solidFill>
              <a:latin typeface="Jost" charset="0"/>
              <a:cs typeface="Jost" charset="0"/>
            </a:endParaRPr>
          </a:p>
          <a:p>
            <a:r>
              <a:rPr lang="en-US" sz="1200">
                <a:solidFill>
                  <a:srgbClr val="92D050"/>
                </a:solidFill>
                <a:latin typeface="Jost" charset="0"/>
                <a:cs typeface="Jost" charset="0"/>
              </a:rPr>
              <a:t>y_pred</a:t>
            </a:r>
            <a:endParaRPr lang="en-US" sz="1200">
              <a:solidFill>
                <a:srgbClr val="92D050"/>
              </a:solidFill>
              <a:latin typeface="Jost" charset="0"/>
              <a:cs typeface="Jost" charset="0"/>
            </a:endParaRPr>
          </a:p>
          <a:p>
            <a:r>
              <a:rPr lang="en-US" sz="1200">
                <a:solidFill>
                  <a:srgbClr val="92D050"/>
                </a:solidFill>
                <a:latin typeface="Jost" charset="0"/>
                <a:cs typeface="Jost" charset="0"/>
              </a:rPr>
              <a:t>from sklearn.metrics import confusion_matrix</a:t>
            </a:r>
            <a:endParaRPr lang="en-US" sz="1200">
              <a:solidFill>
                <a:srgbClr val="92D050"/>
              </a:solidFill>
              <a:latin typeface="Jost" charset="0"/>
              <a:cs typeface="Jost" charset="0"/>
            </a:endParaRPr>
          </a:p>
          <a:p>
            <a:r>
              <a:rPr lang="en-US" sz="1200">
                <a:solidFill>
                  <a:srgbClr val="92D050"/>
                </a:solidFill>
                <a:latin typeface="Jost" charset="0"/>
                <a:cs typeface="Jost" charset="0"/>
              </a:rPr>
              <a:t>SVMS=confusion_matrix(ytest,y_pred)</a:t>
            </a:r>
            <a:endParaRPr lang="en-US" sz="1200">
              <a:solidFill>
                <a:srgbClr val="92D050"/>
              </a:solidFill>
              <a:latin typeface="Jost" charset="0"/>
              <a:cs typeface="Jost" charset="0"/>
            </a:endParaRPr>
          </a:p>
          <a:p>
            <a:r>
              <a:rPr lang="en-US" sz="1200">
                <a:solidFill>
                  <a:srgbClr val="92D050"/>
                </a:solidFill>
                <a:latin typeface="Jost" charset="0"/>
                <a:cs typeface="Jost" charset="0"/>
              </a:rPr>
              <a:t>print("Confusion matrix:\n",SVMS)</a:t>
            </a:r>
            <a:endParaRPr lang="en-US" sz="1200">
              <a:solidFill>
                <a:srgbClr val="92D050"/>
              </a:solidFill>
              <a:latin typeface="Jost" charset="0"/>
              <a:cs typeface="Jost" charset="0"/>
            </a:endParaRPr>
          </a:p>
          <a:p>
            <a:r>
              <a:rPr lang="en-US" sz="1200">
                <a:solidFill>
                  <a:srgbClr val="92D050"/>
                </a:solidFill>
                <a:latin typeface="Jost" charset="0"/>
                <a:cs typeface="Jost" charset="0"/>
              </a:rPr>
              <a:t>Confusion matrix:</a:t>
            </a:r>
            <a:endParaRPr lang="en-US" sz="1200">
              <a:solidFill>
                <a:srgbClr val="92D050"/>
              </a:solidFill>
              <a:latin typeface="Jost" charset="0"/>
              <a:cs typeface="Jost" charset="0"/>
            </a:endParaRPr>
          </a:p>
          <a:p>
            <a:r>
              <a:rPr lang="en-US" sz="1200">
                <a:solidFill>
                  <a:srgbClr val="92D050"/>
                </a:solidFill>
                <a:latin typeface="Jost" charset="0"/>
                <a:cs typeface="Jost" charset="0"/>
              </a:rPr>
              <a:t> [[45  3  0]</a:t>
            </a:r>
            <a:endParaRPr lang="en-US" sz="1200">
              <a:solidFill>
                <a:srgbClr val="92D050"/>
              </a:solidFill>
              <a:latin typeface="Jost" charset="0"/>
              <a:cs typeface="Jost" charset="0"/>
            </a:endParaRPr>
          </a:p>
          <a:p>
            <a:r>
              <a:rPr lang="en-US" sz="1200">
                <a:solidFill>
                  <a:srgbClr val="92D050"/>
                </a:solidFill>
                <a:latin typeface="Jost" charset="0"/>
                <a:cs typeface="Jost" charset="0"/>
              </a:rPr>
              <a:t> [ 3 24  0]</a:t>
            </a:r>
            <a:endParaRPr lang="en-US" sz="1200">
              <a:solidFill>
                <a:srgbClr val="92D050"/>
              </a:solidFill>
              <a:latin typeface="Jost" charset="0"/>
              <a:cs typeface="Jost" charset="0"/>
            </a:endParaRPr>
          </a:p>
          <a:p>
            <a:r>
              <a:rPr lang="en-US" sz="1200">
                <a:solidFill>
                  <a:srgbClr val="92D050"/>
                </a:solidFill>
                <a:latin typeface="Jost" charset="0"/>
                <a:cs typeface="Jost" charset="0"/>
              </a:rPr>
              <a:t> [ 4  0  6]]</a:t>
            </a:r>
            <a:endParaRPr lang="en-US" sz="1200">
              <a:solidFill>
                <a:srgbClr val="92D050"/>
              </a:solidFill>
              <a:latin typeface="Jost" charset="0"/>
              <a:cs typeface="Jost"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20090" y="445135"/>
            <a:ext cx="7302500" cy="1022350"/>
          </a:xfrm>
        </p:spPr>
        <p:txBody>
          <a:bodyPr/>
          <a:p>
            <a:r>
              <a:rPr lang="en-IN" altLang="en-US"/>
              <a:t>4.3 PREDICTION AND FORECASTING</a:t>
            </a:r>
            <a:endParaRPr lang="en-IN" altLang="en-US"/>
          </a:p>
        </p:txBody>
      </p:sp>
      <p:sp>
        <p:nvSpPr>
          <p:cNvPr id="2" name="Picture Placeholder 1"/>
          <p:cNvSpPr/>
          <p:nvPr>
            <p:ph type="pic" idx="2"/>
          </p:nvPr>
        </p:nvSpPr>
        <p:spPr/>
      </p:sp>
      <p:sp>
        <p:nvSpPr>
          <p:cNvPr id="3" name="Text Box 2"/>
          <p:cNvSpPr txBox="1"/>
          <p:nvPr/>
        </p:nvSpPr>
        <p:spPr>
          <a:xfrm>
            <a:off x="450215" y="1188720"/>
            <a:ext cx="6570980" cy="2966720"/>
          </a:xfrm>
          <a:prstGeom prst="rect">
            <a:avLst/>
          </a:prstGeom>
          <a:noFill/>
        </p:spPr>
        <p:txBody>
          <a:bodyPr wrap="square" rtlCol="0" anchor="t">
            <a:spAutoFit/>
          </a:bodyPr>
          <a:p>
            <a:pPr>
              <a:lnSpc>
                <a:spcPct val="120000"/>
              </a:lnSpc>
            </a:pPr>
            <a:r>
              <a:rPr lang="en-US" sz="1200">
                <a:solidFill>
                  <a:srgbClr val="92D050"/>
                </a:solidFill>
              </a:rPr>
              <a:t>from sklearn.metrics import accuracy_score</a:t>
            </a:r>
            <a:endParaRPr lang="en-US" sz="1200">
              <a:solidFill>
                <a:srgbClr val="92D050"/>
              </a:solidFill>
            </a:endParaRPr>
          </a:p>
          <a:p>
            <a:pPr>
              <a:lnSpc>
                <a:spcPct val="120000"/>
              </a:lnSpc>
            </a:pPr>
            <a:r>
              <a:rPr lang="en-US" sz="1200">
                <a:solidFill>
                  <a:srgbClr val="92D050"/>
                </a:solidFill>
              </a:rPr>
              <a:t>accuracy_model = accuracy_score(y,model.predict(sc_x.transform(x)))</a:t>
            </a:r>
            <a:endParaRPr lang="en-US" sz="1200">
              <a:solidFill>
                <a:srgbClr val="92D050"/>
              </a:solidFill>
            </a:endParaRPr>
          </a:p>
          <a:p>
            <a:pPr>
              <a:lnSpc>
                <a:spcPct val="120000"/>
              </a:lnSpc>
            </a:pPr>
            <a:r>
              <a:rPr lang="en-US" sz="1200">
                <a:solidFill>
                  <a:srgbClr val="92D050"/>
                </a:solidFill>
              </a:rPr>
              <a:t>print("Logistic regression:",accuracy_model)</a:t>
            </a:r>
            <a:endParaRPr lang="en-US" sz="1200">
              <a:solidFill>
                <a:srgbClr val="92D050"/>
              </a:solidFill>
            </a:endParaRPr>
          </a:p>
          <a:p>
            <a:pPr>
              <a:lnSpc>
                <a:spcPct val="120000"/>
              </a:lnSpc>
            </a:pPr>
            <a:r>
              <a:rPr lang="en-US" sz="1200">
                <a:solidFill>
                  <a:srgbClr val="92D050"/>
                </a:solidFill>
              </a:rPr>
              <a:t>accuracy_nb = accuracy_score(y,nb.predict(sc_x.transform(x)))</a:t>
            </a:r>
            <a:endParaRPr lang="en-US" sz="1200">
              <a:solidFill>
                <a:srgbClr val="92D050"/>
              </a:solidFill>
            </a:endParaRPr>
          </a:p>
          <a:p>
            <a:pPr>
              <a:lnSpc>
                <a:spcPct val="120000"/>
              </a:lnSpc>
            </a:pPr>
            <a:r>
              <a:rPr lang="en-US" sz="1200">
                <a:solidFill>
                  <a:srgbClr val="92D050"/>
                </a:solidFill>
              </a:rPr>
              <a:t>print("navie bayes;",accuracy_nb)</a:t>
            </a:r>
            <a:endParaRPr lang="en-US" sz="1200">
              <a:solidFill>
                <a:srgbClr val="92D050"/>
              </a:solidFill>
            </a:endParaRPr>
          </a:p>
          <a:p>
            <a:pPr>
              <a:lnSpc>
                <a:spcPct val="120000"/>
              </a:lnSpc>
            </a:pPr>
            <a:r>
              <a:rPr lang="en-US" sz="1200">
                <a:solidFill>
                  <a:srgbClr val="92D050"/>
                </a:solidFill>
              </a:rPr>
              <a:t>accuracy_knn = accuracy_score(y,knn.predict(sc_x.transform(x)))</a:t>
            </a:r>
            <a:endParaRPr lang="en-US" sz="1200">
              <a:solidFill>
                <a:srgbClr val="92D050"/>
              </a:solidFill>
            </a:endParaRPr>
          </a:p>
          <a:p>
            <a:pPr>
              <a:lnSpc>
                <a:spcPct val="120000"/>
              </a:lnSpc>
            </a:pPr>
            <a:r>
              <a:rPr lang="en-US" sz="1200">
                <a:solidFill>
                  <a:srgbClr val="92D050"/>
                </a:solidFill>
              </a:rPr>
              <a:t>print("KNN:",accuracy_knn)</a:t>
            </a:r>
            <a:endParaRPr lang="en-US" sz="1200">
              <a:solidFill>
                <a:srgbClr val="92D050"/>
              </a:solidFill>
            </a:endParaRPr>
          </a:p>
          <a:p>
            <a:pPr>
              <a:lnSpc>
                <a:spcPct val="120000"/>
              </a:lnSpc>
            </a:pPr>
            <a:r>
              <a:rPr lang="en-US" sz="1200">
                <a:solidFill>
                  <a:srgbClr val="92D050"/>
                </a:solidFill>
              </a:rPr>
              <a:t>accuracy_SVM = accuracy_score(y,SVM.predict(sc_x.transform(x)))</a:t>
            </a:r>
            <a:endParaRPr lang="en-US" sz="1200">
              <a:solidFill>
                <a:srgbClr val="92D050"/>
              </a:solidFill>
            </a:endParaRPr>
          </a:p>
          <a:p>
            <a:pPr>
              <a:lnSpc>
                <a:spcPct val="120000"/>
              </a:lnSpc>
            </a:pPr>
            <a:r>
              <a:rPr lang="en-US" sz="1200">
                <a:solidFill>
                  <a:srgbClr val="92D050"/>
                </a:solidFill>
              </a:rPr>
              <a:t>print("Support vector machine:",accuracy_SVM)</a:t>
            </a:r>
            <a:endParaRPr lang="en-US" sz="1200">
              <a:solidFill>
                <a:srgbClr val="92D050"/>
              </a:solidFill>
            </a:endParaRPr>
          </a:p>
          <a:p>
            <a:pPr>
              <a:lnSpc>
                <a:spcPct val="120000"/>
              </a:lnSpc>
            </a:pPr>
            <a:r>
              <a:rPr lang="en-US" sz="1200">
                <a:solidFill>
                  <a:srgbClr val="92D050"/>
                </a:solidFill>
              </a:rPr>
              <a:t>Logistic regression: 0.9673590504451038</a:t>
            </a:r>
            <a:endParaRPr lang="en-US" sz="1200">
              <a:solidFill>
                <a:srgbClr val="92D050"/>
              </a:solidFill>
            </a:endParaRPr>
          </a:p>
          <a:p>
            <a:pPr>
              <a:lnSpc>
                <a:spcPct val="120000"/>
              </a:lnSpc>
            </a:pPr>
            <a:r>
              <a:rPr lang="en-US" sz="1200">
                <a:solidFill>
                  <a:srgbClr val="92D050"/>
                </a:solidFill>
              </a:rPr>
              <a:t>navie bayes; 0.8308605341246291</a:t>
            </a:r>
            <a:endParaRPr lang="en-US" sz="1200">
              <a:solidFill>
                <a:srgbClr val="92D050"/>
              </a:solidFill>
            </a:endParaRPr>
          </a:p>
          <a:p>
            <a:pPr>
              <a:lnSpc>
                <a:spcPct val="120000"/>
              </a:lnSpc>
            </a:pPr>
            <a:r>
              <a:rPr lang="en-US" sz="1200">
                <a:solidFill>
                  <a:srgbClr val="92D050"/>
                </a:solidFill>
              </a:rPr>
              <a:t>KNN: 0.7566765578635015</a:t>
            </a:r>
            <a:endParaRPr lang="en-US" sz="1200">
              <a:solidFill>
                <a:srgbClr val="92D050"/>
              </a:solidFill>
            </a:endParaRPr>
          </a:p>
          <a:p>
            <a:pPr>
              <a:lnSpc>
                <a:spcPct val="120000"/>
              </a:lnSpc>
            </a:pPr>
            <a:r>
              <a:rPr lang="en-US" sz="1200">
                <a:solidFill>
                  <a:srgbClr val="92D050"/>
                </a:solidFill>
              </a:rPr>
              <a:t>Support vector machine: 0.9495548961424333</a:t>
            </a:r>
            <a:endParaRPr lang="en-US" sz="120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icture Placeholder 1"/>
          <p:cNvSpPr/>
          <p:nvPr>
            <p:ph type="pic" idx="2"/>
          </p:nvPr>
        </p:nvSpPr>
        <p:spPr/>
      </p:sp>
      <p:sp>
        <p:nvSpPr>
          <p:cNvPr id="3" name="Text Box 2"/>
          <p:cNvSpPr txBox="1"/>
          <p:nvPr/>
        </p:nvSpPr>
        <p:spPr>
          <a:xfrm>
            <a:off x="233045" y="686435"/>
            <a:ext cx="8677910" cy="3450590"/>
          </a:xfrm>
          <a:prstGeom prst="rect">
            <a:avLst/>
          </a:prstGeom>
          <a:noFill/>
        </p:spPr>
        <p:txBody>
          <a:bodyPr wrap="square" rtlCol="0" anchor="t">
            <a:spAutoFit/>
          </a:bodyPr>
          <a:p>
            <a:pPr>
              <a:lnSpc>
                <a:spcPct val="120000"/>
              </a:lnSpc>
            </a:pPr>
            <a:r>
              <a:rPr lang="en-US">
                <a:solidFill>
                  <a:srgbClr val="FFC000"/>
                </a:solidFill>
              </a:rPr>
              <a:t>import matplotlib.pyplot as plt</a:t>
            </a:r>
            <a:endParaRPr lang="en-US">
              <a:solidFill>
                <a:srgbClr val="FFC000"/>
              </a:solidFill>
            </a:endParaRPr>
          </a:p>
          <a:p>
            <a:pPr>
              <a:lnSpc>
                <a:spcPct val="120000"/>
              </a:lnSpc>
            </a:pPr>
            <a:r>
              <a:rPr lang="en-US">
                <a:solidFill>
                  <a:srgbClr val="FFC000"/>
                </a:solidFill>
              </a:rPr>
              <a:t>fig = plt.figure()</a:t>
            </a:r>
            <a:endParaRPr lang="en-US">
              <a:solidFill>
                <a:srgbClr val="FFC000"/>
              </a:solidFill>
            </a:endParaRPr>
          </a:p>
          <a:p>
            <a:pPr>
              <a:lnSpc>
                <a:spcPct val="120000"/>
              </a:lnSpc>
            </a:pPr>
            <a:r>
              <a:rPr lang="en-US">
                <a:solidFill>
                  <a:srgbClr val="FFC000"/>
                </a:solidFill>
              </a:rPr>
              <a:t>ax = fig.add_axes([0,0,1,1])</a:t>
            </a:r>
            <a:endParaRPr lang="en-US">
              <a:solidFill>
                <a:srgbClr val="FFC000"/>
              </a:solidFill>
            </a:endParaRPr>
          </a:p>
          <a:p>
            <a:pPr>
              <a:lnSpc>
                <a:spcPct val="120000"/>
              </a:lnSpc>
            </a:pPr>
            <a:r>
              <a:rPr lang="en-US">
                <a:solidFill>
                  <a:srgbClr val="FFC000"/>
                </a:solidFill>
              </a:rPr>
              <a:t>algo = ['logistic reg','Naive bayes','knn clf','SVM']</a:t>
            </a:r>
            <a:endParaRPr lang="en-US">
              <a:solidFill>
                <a:srgbClr val="FFC000"/>
              </a:solidFill>
            </a:endParaRPr>
          </a:p>
          <a:p>
            <a:pPr>
              <a:lnSpc>
                <a:spcPct val="120000"/>
              </a:lnSpc>
            </a:pPr>
            <a:r>
              <a:rPr lang="en-US">
                <a:solidFill>
                  <a:srgbClr val="FFC000"/>
                </a:solidFill>
              </a:rPr>
              <a:t>accuracy = [accuracy_model*100,accuracy_nb*100,accuracy_knn*100,accuracy_SVM*100]</a:t>
            </a:r>
            <a:endParaRPr lang="en-US">
              <a:solidFill>
                <a:srgbClr val="FFC000"/>
              </a:solidFill>
            </a:endParaRPr>
          </a:p>
          <a:p>
            <a:pPr>
              <a:lnSpc>
                <a:spcPct val="120000"/>
              </a:lnSpc>
            </a:pPr>
            <a:r>
              <a:rPr lang="en-US">
                <a:solidFill>
                  <a:srgbClr val="FFC000"/>
                </a:solidFill>
              </a:rPr>
              <a:t>ax.bar(algo[0],accuracy[0],color = 'b')</a:t>
            </a:r>
            <a:endParaRPr lang="en-US">
              <a:solidFill>
                <a:srgbClr val="FFC000"/>
              </a:solidFill>
            </a:endParaRPr>
          </a:p>
          <a:p>
            <a:pPr>
              <a:lnSpc>
                <a:spcPct val="120000"/>
              </a:lnSpc>
            </a:pPr>
            <a:r>
              <a:rPr lang="en-US">
                <a:solidFill>
                  <a:srgbClr val="FFC000"/>
                </a:solidFill>
              </a:rPr>
              <a:t>ax.bar(algo[1],accuracy[1],color = 'y')</a:t>
            </a:r>
            <a:endParaRPr lang="en-US">
              <a:solidFill>
                <a:srgbClr val="FFC000"/>
              </a:solidFill>
            </a:endParaRPr>
          </a:p>
          <a:p>
            <a:pPr>
              <a:lnSpc>
                <a:spcPct val="120000"/>
              </a:lnSpc>
            </a:pPr>
            <a:r>
              <a:rPr lang="en-US">
                <a:solidFill>
                  <a:srgbClr val="FFC000"/>
                </a:solidFill>
              </a:rPr>
              <a:t>ax.bar(algo[2],accuracy[2],color = 'pink')</a:t>
            </a:r>
            <a:endParaRPr lang="en-US">
              <a:solidFill>
                <a:srgbClr val="FFC000"/>
              </a:solidFill>
            </a:endParaRPr>
          </a:p>
          <a:p>
            <a:pPr>
              <a:lnSpc>
                <a:spcPct val="120000"/>
              </a:lnSpc>
            </a:pPr>
            <a:r>
              <a:rPr lang="en-US">
                <a:solidFill>
                  <a:srgbClr val="FFC000"/>
                </a:solidFill>
              </a:rPr>
              <a:t>ax.bar(algo[3],accuracy[3],color = 'green')</a:t>
            </a:r>
            <a:endParaRPr lang="en-US">
              <a:solidFill>
                <a:srgbClr val="FFC000"/>
              </a:solidFill>
            </a:endParaRPr>
          </a:p>
          <a:p>
            <a:pPr>
              <a:lnSpc>
                <a:spcPct val="120000"/>
              </a:lnSpc>
            </a:pPr>
            <a:r>
              <a:rPr lang="en-US">
                <a:solidFill>
                  <a:srgbClr val="FFC000"/>
                </a:solidFill>
              </a:rPr>
              <a:t>plt.xlabel('Classifiers------------&gt;')</a:t>
            </a:r>
            <a:endParaRPr lang="en-US">
              <a:solidFill>
                <a:srgbClr val="FFC000"/>
              </a:solidFill>
            </a:endParaRPr>
          </a:p>
          <a:p>
            <a:pPr>
              <a:lnSpc>
                <a:spcPct val="120000"/>
              </a:lnSpc>
            </a:pPr>
            <a:r>
              <a:rPr lang="en-US">
                <a:solidFill>
                  <a:srgbClr val="FFC000"/>
                </a:solidFill>
              </a:rPr>
              <a:t>plt.ylabel('Accuracies-------------&gt;')</a:t>
            </a:r>
            <a:endParaRPr lang="en-US">
              <a:solidFill>
                <a:srgbClr val="FFC000"/>
              </a:solidFill>
            </a:endParaRPr>
          </a:p>
          <a:p>
            <a:pPr>
              <a:lnSpc>
                <a:spcPct val="120000"/>
              </a:lnSpc>
            </a:pPr>
            <a:r>
              <a:rPr lang="en-US">
                <a:solidFill>
                  <a:srgbClr val="FFC000"/>
                </a:solidFill>
              </a:rPr>
              <a:t>plt.title('ACCURACIES RESULTED')</a:t>
            </a:r>
            <a:endParaRPr lang="en-US">
              <a:solidFill>
                <a:srgbClr val="FFC000"/>
              </a:solidFill>
            </a:endParaRPr>
          </a:p>
          <a:p>
            <a:pPr>
              <a:lnSpc>
                <a:spcPct val="120000"/>
              </a:lnSpc>
            </a:pPr>
            <a:r>
              <a:rPr lang="en-US">
                <a:solidFill>
                  <a:srgbClr val="FFC000"/>
                </a:solidFill>
              </a:rPr>
              <a:t>plt.show()</a:t>
            </a:r>
            <a:endParaRPr lang="en-US">
              <a:solidFill>
                <a:srgbClr val="FFC0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IN" altLang="en-US"/>
              <a:t>4.4 MODEL ARCHITECTURE</a:t>
            </a:r>
            <a:endParaRPr lang="en-IN" altLang="en-US"/>
          </a:p>
        </p:txBody>
      </p:sp>
      <p:pic>
        <p:nvPicPr>
          <p:cNvPr id="1073741879" name="officeArt object" descr="image36.png"/>
          <p:cNvPicPr>
            <a:picLocks noChangeAspect="1"/>
          </p:cNvPicPr>
          <p:nvPr>
            <p:ph type="pic" idx="2"/>
          </p:nvPr>
        </p:nvPicPr>
        <p:blipFill>
          <a:blip r:embed="rId1"/>
          <a:stretch>
            <a:fillRect/>
          </a:stretch>
        </p:blipFill>
        <p:spPr>
          <a:xfrm rot="16200000">
            <a:off x="3848100" y="-1721485"/>
            <a:ext cx="1621155" cy="8378190"/>
          </a:xfrm>
          <a:prstGeom prst="rect">
            <a:avLst/>
          </a:prstGeom>
          <a:ln w="12700" cap="flat">
            <a:noFill/>
            <a:miter lim="4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0000" y="445025"/>
            <a:ext cx="724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sp>
        <p:nvSpPr>
          <p:cNvPr id="200" name="Google Shape;200;p32"/>
          <p:cNvSpPr txBox="1"/>
          <p:nvPr>
            <p:ph type="title" idx="2"/>
          </p:nvPr>
        </p:nvSpPr>
        <p:spPr>
          <a:xfrm>
            <a:off x="776907" y="1210300"/>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01" name="Google Shape;201;p32"/>
          <p:cNvSpPr txBox="1"/>
          <p:nvPr>
            <p:ph type="title" idx="3"/>
          </p:nvPr>
        </p:nvSpPr>
        <p:spPr>
          <a:xfrm>
            <a:off x="4213389" y="1210300"/>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202" name="Google Shape;202;p32"/>
          <p:cNvSpPr txBox="1"/>
          <p:nvPr>
            <p:ph type="title" idx="4"/>
          </p:nvPr>
        </p:nvSpPr>
        <p:spPr>
          <a:xfrm>
            <a:off x="776907" y="2383359"/>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203" name="Google Shape;203;p32"/>
          <p:cNvSpPr txBox="1"/>
          <p:nvPr>
            <p:ph type="title" idx="5"/>
          </p:nvPr>
        </p:nvSpPr>
        <p:spPr>
          <a:xfrm>
            <a:off x="4213389" y="2383359"/>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05</a:t>
            </a:r>
            <a:endParaRPr lang="en-GB"/>
          </a:p>
        </p:txBody>
      </p:sp>
      <p:sp>
        <p:nvSpPr>
          <p:cNvPr id="204" name="Google Shape;204;p32"/>
          <p:cNvSpPr txBox="1"/>
          <p:nvPr>
            <p:ph type="title" idx="6"/>
          </p:nvPr>
        </p:nvSpPr>
        <p:spPr>
          <a:xfrm>
            <a:off x="776907" y="3556405"/>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205" name="Google Shape;205;p32"/>
          <p:cNvSpPr txBox="1"/>
          <p:nvPr>
            <p:ph type="title" idx="7"/>
          </p:nvPr>
        </p:nvSpPr>
        <p:spPr>
          <a:xfrm>
            <a:off x="4213389" y="3556405"/>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06</a:t>
            </a:r>
            <a:endParaRPr lang="en-GB"/>
          </a:p>
        </p:txBody>
      </p:sp>
      <p:sp>
        <p:nvSpPr>
          <p:cNvPr id="206" name="Google Shape;206;p32"/>
          <p:cNvSpPr txBox="1"/>
          <p:nvPr>
            <p:ph type="subTitle" idx="1"/>
          </p:nvPr>
        </p:nvSpPr>
        <p:spPr>
          <a:xfrm>
            <a:off x="768325" y="1657895"/>
            <a:ext cx="3082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Introduction</a:t>
            </a:r>
            <a:endParaRPr lang="en-IN" altLang="en-GB"/>
          </a:p>
        </p:txBody>
      </p:sp>
      <p:sp>
        <p:nvSpPr>
          <p:cNvPr id="207" name="Google Shape;207;p32"/>
          <p:cNvSpPr txBox="1"/>
          <p:nvPr>
            <p:ph type="subTitle" idx="8"/>
          </p:nvPr>
        </p:nvSpPr>
        <p:spPr>
          <a:xfrm>
            <a:off x="768325" y="2830948"/>
            <a:ext cx="3082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Literature survey </a:t>
            </a:r>
            <a:endParaRPr lang="en-IN" altLang="en-GB"/>
          </a:p>
        </p:txBody>
      </p:sp>
      <p:sp>
        <p:nvSpPr>
          <p:cNvPr id="208" name="Google Shape;208;p32"/>
          <p:cNvSpPr txBox="1"/>
          <p:nvPr>
            <p:ph type="subTitle" idx="9"/>
          </p:nvPr>
        </p:nvSpPr>
        <p:spPr>
          <a:xfrm>
            <a:off x="768325" y="4004000"/>
            <a:ext cx="3082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Data preprocessing</a:t>
            </a:r>
            <a:endParaRPr lang="en-IN" altLang="en-GB"/>
          </a:p>
        </p:txBody>
      </p:sp>
      <p:sp>
        <p:nvSpPr>
          <p:cNvPr id="209" name="Google Shape;209;p32"/>
          <p:cNvSpPr txBox="1"/>
          <p:nvPr>
            <p:ph type="subTitle" idx="13"/>
          </p:nvPr>
        </p:nvSpPr>
        <p:spPr>
          <a:xfrm>
            <a:off x="4213389" y="1657895"/>
            <a:ext cx="3082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Methodology</a:t>
            </a:r>
            <a:endParaRPr lang="en-IN" altLang="en-GB"/>
          </a:p>
        </p:txBody>
      </p:sp>
      <p:sp>
        <p:nvSpPr>
          <p:cNvPr id="210" name="Google Shape;210;p32"/>
          <p:cNvSpPr txBox="1"/>
          <p:nvPr>
            <p:ph type="subTitle" idx="14"/>
          </p:nvPr>
        </p:nvSpPr>
        <p:spPr>
          <a:xfrm>
            <a:off x="4213389" y="2830954"/>
            <a:ext cx="3082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Results &amp; Discussions</a:t>
            </a:r>
            <a:endParaRPr lang="en-IN" altLang="en-GB"/>
          </a:p>
        </p:txBody>
      </p:sp>
      <p:sp>
        <p:nvSpPr>
          <p:cNvPr id="211" name="Google Shape;211;p32"/>
          <p:cNvSpPr txBox="1"/>
          <p:nvPr>
            <p:ph type="subTitle" idx="15"/>
          </p:nvPr>
        </p:nvSpPr>
        <p:spPr>
          <a:xfrm>
            <a:off x="4213389" y="4004000"/>
            <a:ext cx="3082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Conclusion </a:t>
            </a:r>
            <a:endParaRPr lang="en-IN" altLang="en-GB"/>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81685" y="1272540"/>
            <a:ext cx="7092950" cy="2460625"/>
          </a:xfrm>
        </p:spPr>
        <p:txBody>
          <a:bodyPr/>
          <a:p>
            <a:pPr algn="just">
              <a:lnSpc>
                <a:spcPct val="110000"/>
              </a:lnSpc>
            </a:pPr>
            <a:r>
              <a:rPr lang="en-US" sz="1400"/>
              <a:t>This project is developed using Thonny software, which is a popular web- based interactive development environment for creating and sharing data science projects. The code is written in Python programming language and uses several Python libraries, including Pandas, NumPy, Scikit-learn, Matplotlib, and Seaborn.</a:t>
            </a:r>
            <a:endParaRPr lang="en-US" sz="1400"/>
          </a:p>
          <a:p>
            <a:pPr algn="just">
              <a:lnSpc>
                <a:spcPct val="110000"/>
              </a:lnSpc>
            </a:pPr>
            <a:r>
              <a:rPr lang="en-US" sz="1400"/>
              <a:t>Pandas is a library that is used for data manipulation and analysis. It provides a set of data structures and functions to work with structured data.</a:t>
            </a:r>
            <a:endParaRPr lang="en-US" sz="1400"/>
          </a:p>
          <a:p>
            <a:pPr algn="just">
              <a:lnSpc>
                <a:spcPct val="110000"/>
              </a:lnSpc>
            </a:pPr>
            <a:r>
              <a:rPr lang="en-US" sz="1400"/>
              <a:t>NumPy is a library that is used for numerical computing with Python. It provides a powerful array processing capability and mathematical functions to work with large, multi-dimensional arrays and matrices. In this project, NumPy is used to perform numerical operations, such as calculating mean and standard deviation of the data.</a:t>
            </a:r>
            <a:endParaRPr lang="en-US" sz="1400"/>
          </a:p>
        </p:txBody>
      </p:sp>
      <p:sp>
        <p:nvSpPr>
          <p:cNvPr id="4" name="Title 3"/>
          <p:cNvSpPr/>
          <p:nvPr>
            <p:ph type="title"/>
          </p:nvPr>
        </p:nvSpPr>
        <p:spPr>
          <a:xfrm>
            <a:off x="720090" y="445135"/>
            <a:ext cx="6268085" cy="1022350"/>
          </a:xfrm>
        </p:spPr>
        <p:txBody>
          <a:bodyPr/>
          <a:p>
            <a:r>
              <a:rPr lang="en-IN" altLang="en-US"/>
              <a:t>4.5 SOFTWARE DESCRIPTION</a:t>
            </a: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1035685" y="713105"/>
            <a:ext cx="7402830" cy="2460625"/>
          </a:xfrm>
        </p:spPr>
        <p:txBody>
          <a:bodyPr/>
          <a:p>
            <a:pPr marL="152400" indent="0" algn="just">
              <a:lnSpc>
                <a:spcPct val="110000"/>
              </a:lnSpc>
              <a:buNone/>
            </a:pPr>
            <a:r>
              <a:rPr lang="en-IN" altLang="en-US" sz="1400">
                <a:solidFill>
                  <a:srgbClr val="FFFF00"/>
                </a:solidFill>
              </a:rPr>
              <a:t>3. </a:t>
            </a:r>
            <a:r>
              <a:rPr lang="en-IN" altLang="en-US" sz="1400"/>
              <a:t>    </a:t>
            </a:r>
            <a:r>
              <a:rPr lang="en-US" sz="1400"/>
              <a:t>Pillow is the friendly PIL fork by Jeffrey A. Clark (Alex) and contributors. PIL is the Python Imaging Library by Fredrik Lundh and Contributors. The Pillow library contains all the basic image processing functionality. You can do image resizing, rotation and transformation. Pillow module allows you to pull some statistics data out of image using histogram method, which later can be used for statistical analysis and automatic contrast enhancement.PIL stands for Python Imaging Library, and it's the original library that enabled Python to deal with images. PIL was discontinued in 2011 and only supports Python 2. To use its developers' own description, Pillow is the friendly PIL fork that kept the library alive and includes support for Python 3.</a:t>
            </a:r>
            <a:endParaRPr lang="en-US" sz="1400"/>
          </a:p>
          <a:p>
            <a:pPr algn="just">
              <a:lnSpc>
                <a:spcPct val="110000"/>
              </a:lnSpc>
            </a:pPr>
            <a:endParaRPr lang="en-US" sz="1400"/>
          </a:p>
          <a:p>
            <a:pPr marL="152400" indent="0" algn="just">
              <a:lnSpc>
                <a:spcPct val="110000"/>
              </a:lnSpc>
              <a:buNone/>
            </a:pPr>
            <a:r>
              <a:rPr lang="en-IN" altLang="en-US" sz="1400">
                <a:solidFill>
                  <a:srgbClr val="FFFF00"/>
                </a:solidFill>
              </a:rPr>
              <a:t>4.   </a:t>
            </a:r>
            <a:r>
              <a:rPr lang="en-IN" altLang="en-US" sz="1400"/>
              <a:t> </a:t>
            </a:r>
            <a:r>
              <a:rPr lang="en-US" sz="1400"/>
              <a:t>Matplotlib is a library that is used for creating visualizations and plots. It provides a set of functions to create various types of plots, such as line, bar, scatter, and histogram. In this project, Matplotlib is used to create scatter plots and regression lines to visualize the relationship between the input variables and the number of new COVID-19 cases.</a:t>
            </a:r>
            <a:endParaRPr lang="en-US" sz="1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IN" altLang="en-US">
                <a:solidFill>
                  <a:srgbClr val="FFFF00"/>
                </a:solidFill>
              </a:rPr>
              <a:t>5. RESULTS &amp; DISCUSSIONS</a:t>
            </a:r>
            <a:endParaRPr lang="en-IN" altLang="en-US">
              <a:solidFill>
                <a:srgbClr val="FFFF00"/>
              </a:solidFill>
            </a:endParaRPr>
          </a:p>
        </p:txBody>
      </p:sp>
      <p:sp>
        <p:nvSpPr>
          <p:cNvPr id="5" name="Text Box 4"/>
          <p:cNvSpPr txBox="1"/>
          <p:nvPr/>
        </p:nvSpPr>
        <p:spPr>
          <a:xfrm>
            <a:off x="944245" y="1212850"/>
            <a:ext cx="7184390" cy="2457450"/>
          </a:xfrm>
          <a:prstGeom prst="rect">
            <a:avLst/>
          </a:prstGeom>
          <a:noFill/>
        </p:spPr>
        <p:txBody>
          <a:bodyPr wrap="square" rtlCol="0">
            <a:spAutoFit/>
          </a:bodyPr>
          <a:p>
            <a:pPr marL="285750" indent="-285750" algn="just">
              <a:lnSpc>
                <a:spcPct val="110000"/>
              </a:lnSpc>
              <a:buFont typeface="Arial" panose="020B0604020202020204" pitchFamily="34" charset="0"/>
              <a:buChar char="•"/>
            </a:pPr>
            <a:r>
              <a:rPr lang="en-US">
                <a:solidFill>
                  <a:schemeClr val="accent2"/>
                </a:solidFill>
                <a:latin typeface="Jost" charset="0"/>
                <a:cs typeface="Jost" charset="0"/>
              </a:rPr>
              <a:t>The main objective of this project was to classify the breed of a particular type of  chilli crop .The primary  intention of this project is to help the farmers information about identifying the different types of parameters.The farmer can also have an overview of the crop which he need to grow in the future year.We have successfully deployed the model using Convolution Neural network.</a:t>
            </a:r>
            <a:endParaRPr lang="en-US">
              <a:solidFill>
                <a:schemeClr val="accent2"/>
              </a:solidFill>
              <a:latin typeface="Jost" charset="0"/>
              <a:cs typeface="Jost" charset="0"/>
            </a:endParaRPr>
          </a:p>
          <a:p>
            <a:pPr marL="0" indent="0" algn="just">
              <a:lnSpc>
                <a:spcPct val="110000"/>
              </a:lnSpc>
              <a:buFont typeface="Arial" panose="020B0604020202020204" pitchFamily="34" charset="0"/>
              <a:buNone/>
            </a:pPr>
            <a:endParaRPr lang="en-US">
              <a:solidFill>
                <a:schemeClr val="accent2"/>
              </a:solidFill>
              <a:latin typeface="Jost" charset="0"/>
              <a:cs typeface="Jost" charset="0"/>
            </a:endParaRPr>
          </a:p>
          <a:p>
            <a:pPr marL="285750" indent="-285750" algn="just">
              <a:lnSpc>
                <a:spcPct val="110000"/>
              </a:lnSpc>
              <a:buFont typeface="Arial" panose="020B0604020202020204" pitchFamily="34" charset="0"/>
              <a:buChar char="•"/>
            </a:pPr>
            <a:r>
              <a:rPr lang="en-US">
                <a:solidFill>
                  <a:schemeClr val="accent2"/>
                </a:solidFill>
                <a:latin typeface="Jost" charset="0"/>
                <a:cs typeface="Jost" charset="0"/>
              </a:rPr>
              <a:t>The dataset used in this project consists of nearly 300 images of training data ,which helps in extracting the characteristics of different breeds of the mirchi crop data .We have extracted the hues, intensity,saturation etc from this dataset and collectively these metrics are used to deploy the model.</a:t>
            </a:r>
            <a:endParaRPr lang="en-US">
              <a:solidFill>
                <a:schemeClr val="accent2"/>
              </a:solidFill>
              <a:latin typeface="Jost" charset="0"/>
              <a:cs typeface="Jost"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621665" y="1065530"/>
            <a:ext cx="7637780" cy="2102485"/>
          </a:xfrm>
        </p:spPr>
        <p:txBody>
          <a:bodyPr/>
          <a:p>
            <a:pPr algn="just">
              <a:lnSpc>
                <a:spcPct val="110000"/>
              </a:lnSpc>
              <a:buFont typeface="Arial" panose="020B0604020202020204" pitchFamily="34" charset="0"/>
              <a:buChar char="•"/>
            </a:pPr>
            <a:r>
              <a:rPr lang="en-US" sz="1400"/>
              <a:t>The model was also used to predict the number of new  if any new breeds developed in the future by training the model with the new data .We have tested the model with various test data ,the model gave an accurate result.The model worked with 97% accuracy with the tested data.</a:t>
            </a:r>
            <a:endParaRPr lang="en-US" sz="1400"/>
          </a:p>
          <a:p>
            <a:pPr algn="just">
              <a:lnSpc>
                <a:spcPct val="110000"/>
              </a:lnSpc>
              <a:buFont typeface="Arial" panose="020B0604020202020204" pitchFamily="34" charset="0"/>
              <a:buChar char="•"/>
            </a:pPr>
            <a:r>
              <a:rPr lang="en-US" sz="1400"/>
              <a:t>Overall, the results of this project show that Convolution Neural Network can be used to classify the type of breed using the characteristics based on various factors. However, it is important to note that the model's accuracy may vary depending on the quality and quantity of data used in the model. Additionally, other machine learning algorithms can be explored to improve the model's performance.</a:t>
            </a:r>
            <a:endParaRPr lang="en-US" sz="1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467485"/>
            <a:ext cx="7444105" cy="2460625"/>
          </a:xfrm>
        </p:spPr>
        <p:txBody>
          <a:bodyPr/>
          <a:p>
            <a:pPr marL="438150" indent="-285750">
              <a:lnSpc>
                <a:spcPct val="110000"/>
              </a:lnSpc>
              <a:buFont typeface="Arial" panose="020B0604020202020204" pitchFamily="34" charset="0"/>
              <a:buChar char="•"/>
            </a:pPr>
            <a:r>
              <a:rPr lang="en-US" sz="1400"/>
              <a:t>In conclusion, this project demonstrated the use of machine learning techniques to classify  based on various factors such as colour, Hue, Intensity, saturation, and grey scale. The Convolution Neural Network model was used to build the classsification model, and various evaluation metrics were used to assess the accuracy of the model.</a:t>
            </a:r>
            <a:endParaRPr lang="en-US" sz="1400"/>
          </a:p>
          <a:p>
            <a:pPr marL="152400" indent="0">
              <a:lnSpc>
                <a:spcPct val="110000"/>
              </a:lnSpc>
              <a:buFont typeface="Arial" panose="020B0604020202020204" pitchFamily="34" charset="0"/>
              <a:buNone/>
            </a:pPr>
            <a:endParaRPr lang="en-US" sz="1400"/>
          </a:p>
          <a:p>
            <a:pPr marL="438150" indent="-285750">
              <a:lnSpc>
                <a:spcPct val="110000"/>
              </a:lnSpc>
              <a:buFont typeface="Arial" panose="020B0604020202020204" pitchFamily="34" charset="0"/>
              <a:buChar char="•"/>
            </a:pPr>
            <a:r>
              <a:rPr lang="en-US" sz="1400"/>
              <a:t>Based on the results, the model achieved a reasonable level of accuracy in classifying the new breeds  of Chilli. However, the model can be further improved by        incorporating additional features such as the number of days required to grow a particular field, weather conditions, and cost per quintal data.</a:t>
            </a:r>
            <a:endParaRPr lang="en-US" sz="1400"/>
          </a:p>
        </p:txBody>
      </p:sp>
      <p:sp>
        <p:nvSpPr>
          <p:cNvPr id="4" name="Title 3"/>
          <p:cNvSpPr/>
          <p:nvPr>
            <p:ph type="title"/>
          </p:nvPr>
        </p:nvSpPr>
        <p:spPr/>
        <p:txBody>
          <a:bodyPr/>
          <a:p>
            <a:r>
              <a:rPr lang="en-IN" altLang="en-US">
                <a:solidFill>
                  <a:srgbClr val="FFFF00"/>
                </a:solidFill>
              </a:rPr>
              <a:t>6. CONCLUSION</a:t>
            </a:r>
            <a:endParaRPr lang="en-IN" altLang="en-US">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466850"/>
            <a:ext cx="7355840" cy="1887855"/>
          </a:xfrm>
        </p:spPr>
        <p:txBody>
          <a:bodyPr/>
          <a:p>
            <a:pPr marL="438150" indent="-285750" algn="just">
              <a:lnSpc>
                <a:spcPct val="110000"/>
              </a:lnSpc>
              <a:buFont typeface="Arial" panose="020B0604020202020204" pitchFamily="34" charset="0"/>
              <a:buChar char="•"/>
            </a:pPr>
            <a:r>
              <a:rPr lang="en-US" sz="1400"/>
              <a:t>Moreover</a:t>
            </a:r>
            <a:r>
              <a:rPr lang="en-IN" altLang="en-US" sz="1400"/>
              <a:t> In future</a:t>
            </a:r>
            <a:r>
              <a:rPr lang="en-US" sz="1400"/>
              <a:t>, this project can be extended by building more advanced machine learning models such as Random Forest, Gradient Boosting, or Neural Networks to      further improve the accuracy of predictions.</a:t>
            </a:r>
            <a:endParaRPr lang="en-US" sz="1400"/>
          </a:p>
          <a:p>
            <a:pPr marL="152400" indent="0" algn="just">
              <a:lnSpc>
                <a:spcPct val="110000"/>
              </a:lnSpc>
              <a:buFont typeface="Arial" panose="020B0604020202020204" pitchFamily="34" charset="0"/>
              <a:buNone/>
            </a:pPr>
            <a:endParaRPr lang="en-US" sz="1400"/>
          </a:p>
          <a:p>
            <a:pPr marL="438150" indent="-285750" algn="just">
              <a:lnSpc>
                <a:spcPct val="110000"/>
              </a:lnSpc>
              <a:buFont typeface="Arial" panose="020B0604020202020204" pitchFamily="34" charset="0"/>
              <a:buChar char="•"/>
            </a:pPr>
            <a:r>
              <a:rPr lang="en-US" sz="1400"/>
              <a:t>Overall, this project provides a starting point for future research in Classifying  Breeds of Mirchi crops and can be used as a suggestion for farmers effective yield farmers.</a:t>
            </a:r>
            <a:endParaRPr lang="en-US" sz="1400"/>
          </a:p>
        </p:txBody>
      </p:sp>
      <p:sp>
        <p:nvSpPr>
          <p:cNvPr id="4" name="Title 3"/>
          <p:cNvSpPr/>
          <p:nvPr>
            <p:ph type="title"/>
          </p:nvPr>
        </p:nvSpPr>
        <p:spPr/>
        <p:txBody>
          <a:bodyPr/>
          <a:p>
            <a:r>
              <a:rPr lang="en-IN" altLang="en-US">
                <a:solidFill>
                  <a:srgbClr val="FFFF00"/>
                </a:solidFill>
              </a:rPr>
              <a:t>7. FUTURE SCOPE</a:t>
            </a:r>
            <a:endParaRPr lang="en-IN" altLang="en-US">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376045"/>
            <a:ext cx="7616825" cy="2743200"/>
          </a:xfrm>
        </p:spPr>
        <p:txBody>
          <a:bodyPr/>
          <a:p>
            <a:pPr>
              <a:lnSpc>
                <a:spcPct val="110000"/>
              </a:lnSpc>
            </a:pPr>
            <a:r>
              <a:rPr lang="en-US" sz="1400"/>
              <a:t>Pillow documentation. (2021). Retrieved from </a:t>
            </a:r>
            <a:r>
              <a:rPr lang="en-US" sz="1400">
                <a:solidFill>
                  <a:srgbClr val="FFFF00"/>
                </a:solidFill>
              </a:rPr>
              <a:t>https://pandas.pillow.org/</a:t>
            </a:r>
            <a:endParaRPr lang="en-US" sz="1400">
              <a:solidFill>
                <a:srgbClr val="FFFF00"/>
              </a:solidFill>
            </a:endParaRPr>
          </a:p>
          <a:p>
            <a:pPr>
              <a:lnSpc>
                <a:spcPct val="110000"/>
              </a:lnSpc>
            </a:pPr>
            <a:r>
              <a:rPr lang="en-US" sz="1400"/>
              <a:t>Pandas documentation. (2021). Retrieved from </a:t>
            </a:r>
            <a:r>
              <a:rPr lang="en-US" sz="1400">
                <a:solidFill>
                  <a:srgbClr val="FFFF00"/>
                </a:solidFill>
              </a:rPr>
              <a:t>https://pandas.pydata.org/docs/ NumPy</a:t>
            </a:r>
            <a:r>
              <a:rPr lang="en-US" sz="1400"/>
              <a:t> documentation. (2021). Retrieved from </a:t>
            </a:r>
            <a:r>
              <a:rPr lang="en-US" sz="1400">
                <a:solidFill>
                  <a:srgbClr val="FFFF00"/>
                </a:solidFill>
              </a:rPr>
              <a:t>https://numpy.org/doc/stable/</a:t>
            </a:r>
            <a:endParaRPr lang="en-US" sz="1400">
              <a:solidFill>
                <a:srgbClr val="FFFF00"/>
              </a:solidFill>
            </a:endParaRPr>
          </a:p>
          <a:p>
            <a:pPr>
              <a:lnSpc>
                <a:spcPct val="110000"/>
              </a:lnSpc>
            </a:pPr>
            <a:r>
              <a:rPr lang="en-US" sz="1400"/>
              <a:t>Scikit-learn documentation. (2021). Retrieved from </a:t>
            </a:r>
            <a:r>
              <a:rPr lang="en-US" sz="1400">
                <a:solidFill>
                  <a:srgbClr val="FFFF00"/>
                </a:solidFill>
              </a:rPr>
              <a:t>https://scikit- learn.org/stable/documentation.html</a:t>
            </a:r>
            <a:endParaRPr lang="en-US" sz="1400">
              <a:solidFill>
                <a:srgbClr val="FFFF00"/>
              </a:solidFill>
            </a:endParaRPr>
          </a:p>
          <a:p>
            <a:pPr>
              <a:lnSpc>
                <a:spcPct val="110000"/>
              </a:lnSpc>
            </a:pPr>
            <a:r>
              <a:rPr lang="en-US" sz="1400"/>
              <a:t>Matplotlib documentation. (2021). Retrieved from </a:t>
            </a:r>
            <a:r>
              <a:rPr lang="en-US" sz="1400">
                <a:solidFill>
                  <a:srgbClr val="FFFF00"/>
                </a:solidFill>
              </a:rPr>
              <a:t>https://matplotlib.org/stable/contents.html</a:t>
            </a:r>
            <a:endParaRPr lang="en-US" sz="1400">
              <a:solidFill>
                <a:srgbClr val="FFFF00"/>
              </a:solidFill>
            </a:endParaRPr>
          </a:p>
          <a:p>
            <a:pPr>
              <a:lnSpc>
                <a:spcPct val="110000"/>
              </a:lnSpc>
            </a:pPr>
            <a:r>
              <a:rPr lang="en-US" sz="1400"/>
              <a:t>Seaborn documentation. (2021). </a:t>
            </a:r>
            <a:r>
              <a:rPr lang="en-US" sz="1400">
                <a:solidFill>
                  <a:srgbClr val="FFFF00"/>
                </a:solidFill>
              </a:rPr>
              <a:t>Retrieved from https://seaborn.pydata.org/</a:t>
            </a:r>
            <a:endParaRPr lang="en-US" sz="1400">
              <a:solidFill>
                <a:srgbClr val="FFFF00"/>
              </a:solidFill>
            </a:endParaRPr>
          </a:p>
        </p:txBody>
      </p:sp>
      <p:sp>
        <p:nvSpPr>
          <p:cNvPr id="4" name="Title 3"/>
          <p:cNvSpPr/>
          <p:nvPr>
            <p:ph type="title"/>
          </p:nvPr>
        </p:nvSpPr>
        <p:spPr/>
        <p:txBody>
          <a:bodyPr/>
          <a:p>
            <a:r>
              <a:rPr lang="en-IN" altLang="en-US">
                <a:solidFill>
                  <a:srgbClr val="FFFF00"/>
                </a:solidFill>
              </a:rPr>
              <a:t>8. REFERENCES</a:t>
            </a:r>
            <a:endParaRPr lang="en-IN" altLang="en-US">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628390" y="1210310"/>
            <a:ext cx="5016500" cy="1559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600">
                <a:sym typeface="+mn-ea"/>
              </a:rPr>
              <a:t>THANK</a:t>
            </a:r>
            <a:r>
              <a:rPr lang="en-IN" altLang="en-GB" sz="6600">
                <a:sym typeface="+mn-ea"/>
              </a:rPr>
              <a:t> YOU</a:t>
            </a:r>
            <a:endParaRPr lang="en-IN" altLang="en-GB" sz="6600">
              <a:sym typeface="+mn-ea"/>
            </a:endParaRPr>
          </a:p>
        </p:txBody>
      </p:sp>
      <p:sp>
        <p:nvSpPr>
          <p:cNvPr id="226" name="Google Shape;226;p3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a:t>
            </a:r>
            <a:endParaRPr lang="en-GB"/>
          </a:p>
        </p:txBody>
      </p:sp>
      <p:pic>
        <p:nvPicPr>
          <p:cNvPr id="2" name="Picture Placeholder 1" descr="[removal.ai]_tmp-6448d18f0e4fa"/>
          <p:cNvPicPr>
            <a:picLocks noChangeAspect="1"/>
          </p:cNvPicPr>
          <p:nvPr>
            <p:ph type="pic" idx="2"/>
          </p:nvPr>
        </p:nvPicPr>
        <p:blipFill>
          <a:blip r:embed="rId1"/>
          <a:stretch>
            <a:fillRect/>
          </a:stretch>
        </p:blipFill>
        <p:spPr>
          <a:xfrm rot="5400000">
            <a:off x="0" y="617220"/>
            <a:ext cx="3297555" cy="2635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p04clnwy"/>
          <p:cNvPicPr>
            <a:picLocks noChangeAspect="1"/>
          </p:cNvPicPr>
          <p:nvPr>
            <p:ph type="pic" idx="2"/>
          </p:nvPr>
        </p:nvPicPr>
        <p:blipFill>
          <a:blip r:embed="rId1"/>
          <a:stretch>
            <a:fillRect/>
          </a:stretch>
        </p:blipFill>
        <p:spPr>
          <a:xfrm>
            <a:off x="0" y="635"/>
            <a:ext cx="9144000" cy="5142865"/>
          </a:xfrm>
          <a:prstGeom prst="rect">
            <a:avLst/>
          </a:prstGeom>
        </p:spPr>
      </p:pic>
      <p:sp>
        <p:nvSpPr>
          <p:cNvPr id="7" name="Text Box 6"/>
          <p:cNvSpPr txBox="1"/>
          <p:nvPr/>
        </p:nvSpPr>
        <p:spPr>
          <a:xfrm>
            <a:off x="434340" y="626745"/>
            <a:ext cx="3205480" cy="1076325"/>
          </a:xfrm>
          <a:prstGeom prst="rect">
            <a:avLst/>
          </a:prstGeom>
          <a:noFill/>
        </p:spPr>
        <p:txBody>
          <a:bodyPr wrap="square" rtlCol="0">
            <a:spAutoFit/>
          </a:bodyPr>
          <a:p>
            <a:r>
              <a:rPr lang="en-IN" altLang="en-US" sz="3200">
                <a:solidFill>
                  <a:srgbClr val="FFFF00"/>
                </a:solidFill>
                <a:latin typeface="Jokerman" panose="04090605060D06020702" charset="0"/>
                <a:cs typeface="Jokerman" panose="04090605060D06020702" charset="0"/>
              </a:rPr>
              <a:t>ANY QUESTIONS ?</a:t>
            </a:r>
            <a:endParaRPr lang="en-IN" altLang="en-US" sz="3200">
              <a:solidFill>
                <a:srgbClr val="FFFF00"/>
              </a:solidFill>
              <a:latin typeface="Jokerman" panose="04090605060D06020702" charset="0"/>
              <a:cs typeface="Jokerman" panose="04090605060D06020702"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0000" y="445025"/>
            <a:ext cx="724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sp>
        <p:nvSpPr>
          <p:cNvPr id="200" name="Google Shape;200;p32"/>
          <p:cNvSpPr txBox="1"/>
          <p:nvPr>
            <p:ph type="title" idx="2"/>
          </p:nvPr>
        </p:nvSpPr>
        <p:spPr>
          <a:xfrm>
            <a:off x="776907" y="1210300"/>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IN" altLang="en-GB"/>
              <a:t>7</a:t>
            </a:r>
            <a:endParaRPr lang="en-IN" altLang="en-GB"/>
          </a:p>
        </p:txBody>
      </p:sp>
      <p:sp>
        <p:nvSpPr>
          <p:cNvPr id="201" name="Google Shape;201;p32"/>
          <p:cNvSpPr txBox="1"/>
          <p:nvPr>
            <p:ph type="title" idx="3"/>
          </p:nvPr>
        </p:nvSpPr>
        <p:spPr>
          <a:xfrm>
            <a:off x="4213389" y="1210300"/>
            <a:ext cx="93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IN" altLang="en-GB"/>
              <a:t>8</a:t>
            </a:r>
            <a:endParaRPr lang="en-IN" altLang="en-GB"/>
          </a:p>
        </p:txBody>
      </p:sp>
      <p:sp>
        <p:nvSpPr>
          <p:cNvPr id="206" name="Google Shape;206;p32"/>
          <p:cNvSpPr txBox="1"/>
          <p:nvPr>
            <p:ph type="subTitle" idx="1"/>
          </p:nvPr>
        </p:nvSpPr>
        <p:spPr>
          <a:xfrm>
            <a:off x="776580" y="1657260"/>
            <a:ext cx="30828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Future Scope</a:t>
            </a:r>
            <a:endParaRPr lang="en-IN" altLang="en-GB"/>
          </a:p>
        </p:txBody>
      </p:sp>
      <p:sp>
        <p:nvSpPr>
          <p:cNvPr id="7" name="Subtitle 6"/>
          <p:cNvSpPr/>
          <p:nvPr>
            <p:ph type="subTitle" idx="13"/>
          </p:nvPr>
        </p:nvSpPr>
        <p:spPr/>
        <p:txBody>
          <a:bodyPr/>
          <a:p>
            <a:r>
              <a:rPr lang="en-IN" altLang="en-US"/>
              <a:t>References</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0000" y="445025"/>
            <a:ext cx="4564800" cy="10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solidFill>
                  <a:srgbClr val="FFFF00"/>
                </a:solidFill>
              </a:rPr>
              <a:t>1. INTRODUCTION </a:t>
            </a:r>
            <a:br>
              <a:rPr lang="en-IN" altLang="en-GB"/>
            </a:br>
            <a:r>
              <a:rPr lang="en-IN" altLang="en-GB"/>
              <a:t>1.1 PROBLEM STATEMENT</a:t>
            </a:r>
            <a:endParaRPr lang="en-IN" altLang="en-GB"/>
          </a:p>
        </p:txBody>
      </p:sp>
      <p:sp>
        <p:nvSpPr>
          <p:cNvPr id="217" name="Google Shape;217;p33"/>
          <p:cNvSpPr txBox="1"/>
          <p:nvPr>
            <p:ph type="subTitle" idx="1"/>
          </p:nvPr>
        </p:nvSpPr>
        <p:spPr>
          <a:xfrm>
            <a:off x="720000" y="1658325"/>
            <a:ext cx="4183200" cy="24606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None/>
            </a:pPr>
            <a:r>
              <a:rPr lang="en-GB" sz="1400"/>
              <a:t>To develop an artificial intelligence and machine learning based classification  model that can accurately classify the type of breed of mirchi that farmer has grown in his field using </a:t>
            </a:r>
            <a:r>
              <a:rPr lang="en-US" altLang="en-GB" sz="1400"/>
              <a:t>Logistic Regression.</a:t>
            </a:r>
            <a:endParaRPr lang="en-US" altLang="en-GB" sz="1400"/>
          </a:p>
        </p:txBody>
      </p:sp>
      <p:pic>
        <p:nvPicPr>
          <p:cNvPr id="2" name="Picture Placeholder 1" descr="[removal.ai]_tmp-6448d18f0e4fa"/>
          <p:cNvPicPr>
            <a:picLocks noChangeAspect="1"/>
          </p:cNvPicPr>
          <p:nvPr>
            <p:ph type="pic" idx="2"/>
          </p:nvPr>
        </p:nvPicPr>
        <p:blipFill>
          <a:blip r:embed="rId1"/>
          <a:stretch>
            <a:fillRect/>
          </a:stretch>
        </p:blipFill>
        <p:spPr>
          <a:xfrm>
            <a:off x="5059045" y="725170"/>
            <a:ext cx="3547110" cy="2835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417320"/>
            <a:ext cx="7809230" cy="2460625"/>
          </a:xfrm>
        </p:spPr>
        <p:txBody>
          <a:bodyPr/>
          <a:p>
            <a:pPr marL="152400" indent="0" algn="just">
              <a:lnSpc>
                <a:spcPct val="110000"/>
              </a:lnSpc>
              <a:buNone/>
            </a:pPr>
            <a:r>
              <a:rPr lang="en-US" sz="1400"/>
              <a:t>There are several existing systems and platforms that provide data and analysis on  the details and various precautions of how to yield a good amount of mirchi but there  is no such existing system in the market on the classification of mirchi breed in the market.When it comes to the situation of selling the crop in the market it is necessary to classify the breed of the crop. Similarly,Chilli is used as a principle ingredient of various curries and chutneys, also used in vegetables, spices, condiments, sauces and pickles. Pungency in chillies is due to the active constituent, an alkaloid.</a:t>
            </a:r>
            <a:endParaRPr lang="en-US" sz="1400"/>
          </a:p>
          <a:p>
            <a:pPr marL="152400" indent="0" algn="just">
              <a:lnSpc>
                <a:spcPct val="110000"/>
              </a:lnSpc>
              <a:buNone/>
            </a:pPr>
            <a:endParaRPr lang="en-US" sz="1400"/>
          </a:p>
          <a:p>
            <a:pPr marL="152400" indent="0" algn="just">
              <a:lnSpc>
                <a:spcPct val="110000"/>
              </a:lnSpc>
              <a:buNone/>
            </a:pPr>
            <a:r>
              <a:rPr lang="en-IN" altLang="en-US" sz="1400"/>
              <a:t>                                            </a:t>
            </a:r>
            <a:r>
              <a:rPr lang="en-US" sz="1400"/>
              <a:t>However, these existing systems have limitations, including a lack of comprehensive data analysis and classification models that accurately measures the type of conditions that are needed for high yield of mirchi crop needed but there are unable to classify the type of breed.</a:t>
            </a:r>
            <a:endParaRPr lang="en-US" sz="1400"/>
          </a:p>
        </p:txBody>
      </p:sp>
      <p:sp>
        <p:nvSpPr>
          <p:cNvPr id="4" name="Title 3"/>
          <p:cNvSpPr/>
          <p:nvPr>
            <p:ph type="title"/>
          </p:nvPr>
        </p:nvSpPr>
        <p:spPr>
          <a:xfrm>
            <a:off x="720000" y="467885"/>
            <a:ext cx="4564800" cy="1022400"/>
          </a:xfrm>
        </p:spPr>
        <p:txBody>
          <a:bodyPr/>
          <a:p>
            <a:r>
              <a:rPr lang="en-IN" altLang="en-US"/>
              <a:t>1.2 EXISTING SYSTEM</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551940"/>
            <a:ext cx="7781925" cy="2460625"/>
          </a:xfrm>
        </p:spPr>
        <p:txBody>
          <a:bodyPr/>
          <a:p>
            <a:pPr marL="152400" indent="0" algn="just">
              <a:lnSpc>
                <a:spcPct val="110000"/>
              </a:lnSpc>
              <a:buNone/>
            </a:pPr>
            <a:r>
              <a:rPr lang="en-US" sz="1400"/>
              <a:t>The proposed system will focus on analyzing and classifying the breed of the mirchi using CNN model. The system  will use a Convolution Neural Network model to develop classification models for different breeds , and their characteristics  We have collected a wide range of data of different breeds.We have trained the model and the values of Hues,intensity and saturation is used to predict the breed of the crop.</a:t>
            </a:r>
            <a:endParaRPr lang="en-US" sz="1400"/>
          </a:p>
          <a:p>
            <a:pPr marL="152400" indent="0" algn="just">
              <a:lnSpc>
                <a:spcPct val="110000"/>
              </a:lnSpc>
              <a:buNone/>
            </a:pPr>
            <a:endParaRPr lang="en-US" sz="1400"/>
          </a:p>
          <a:p>
            <a:pPr marL="152400" indent="0" algn="just">
              <a:lnSpc>
                <a:spcPct val="110000"/>
              </a:lnSpc>
              <a:buNone/>
            </a:pPr>
            <a:r>
              <a:rPr lang="en-IN" altLang="en-US" sz="1400"/>
              <a:t>                                    </a:t>
            </a:r>
            <a:r>
              <a:rPr lang="en-US" sz="1400"/>
              <a:t>To better understand the data, the system will use various types of graphs, including line plots, box plots and bar plots. These plots will help visualize the data and identify any trends, patterns, or outliers.</a:t>
            </a:r>
            <a:endParaRPr lang="en-US" sz="1400"/>
          </a:p>
        </p:txBody>
      </p:sp>
      <p:sp>
        <p:nvSpPr>
          <p:cNvPr id="4" name="Title 3"/>
          <p:cNvSpPr/>
          <p:nvPr>
            <p:ph type="title"/>
          </p:nvPr>
        </p:nvSpPr>
        <p:spPr/>
        <p:txBody>
          <a:bodyPr/>
          <a:p>
            <a:r>
              <a:rPr lang="en-IN" altLang="en-US"/>
              <a:t>1.3 PROPOSED SOLUTION</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467485"/>
            <a:ext cx="7827645" cy="2460625"/>
          </a:xfrm>
        </p:spPr>
        <p:txBody>
          <a:bodyPr/>
          <a:p>
            <a:pPr marL="152400" indent="0" algn="just">
              <a:lnSpc>
                <a:spcPct val="110000"/>
              </a:lnSpc>
              <a:buNone/>
            </a:pPr>
            <a:r>
              <a:rPr lang="en-US" sz="1400"/>
              <a:t>The main objectives of this project are to:</a:t>
            </a:r>
            <a:endParaRPr lang="en-US" sz="1400"/>
          </a:p>
          <a:p>
            <a:pPr marL="152400" indent="0" algn="just">
              <a:lnSpc>
                <a:spcPct val="110000"/>
              </a:lnSpc>
              <a:buNone/>
            </a:pPr>
            <a:endParaRPr lang="en-US" sz="1400"/>
          </a:p>
          <a:p>
            <a:pPr marL="152400" indent="0" algn="just">
              <a:lnSpc>
                <a:spcPct val="110000"/>
              </a:lnSpc>
              <a:buNone/>
            </a:pPr>
            <a:r>
              <a:rPr lang="en-US" sz="1400"/>
              <a:t>1.</a:t>
            </a:r>
            <a:r>
              <a:rPr lang="en-IN" altLang="en-US" sz="1400"/>
              <a:t>  </a:t>
            </a:r>
            <a:r>
              <a:rPr lang="en-US" sz="1400"/>
              <a:t>Develop a classification model to identify the breed of a test data.</a:t>
            </a:r>
            <a:endParaRPr lang="en-US" sz="1400"/>
          </a:p>
          <a:p>
            <a:pPr marL="152400" indent="0" algn="just">
              <a:lnSpc>
                <a:spcPct val="110000"/>
              </a:lnSpc>
              <a:buNone/>
            </a:pPr>
            <a:r>
              <a:rPr lang="en-US" sz="1400"/>
              <a:t>2.</a:t>
            </a:r>
            <a:r>
              <a:rPr lang="en-IN" altLang="en-US" sz="1400"/>
              <a:t>  </a:t>
            </a:r>
            <a:r>
              <a:rPr lang="en-US" sz="1400"/>
              <a:t>Analyze the factors that contribute to classifying the different breeds of chilli crop.</a:t>
            </a:r>
            <a:endParaRPr lang="en-US" sz="1400"/>
          </a:p>
          <a:p>
            <a:pPr marL="152400" indent="0" algn="just">
              <a:lnSpc>
                <a:spcPct val="110000"/>
              </a:lnSpc>
              <a:buNone/>
            </a:pPr>
            <a:r>
              <a:rPr lang="en-US" sz="1400"/>
              <a:t>3.</a:t>
            </a:r>
            <a:r>
              <a:rPr lang="en-IN" altLang="en-US" sz="1400"/>
              <a:t>  </a:t>
            </a:r>
            <a:r>
              <a:rPr lang="en-US" sz="1400"/>
              <a:t>Identify hues intensity and saturation values of different fruits of chilli crops.</a:t>
            </a:r>
            <a:endParaRPr lang="en-US" sz="1400"/>
          </a:p>
          <a:p>
            <a:pPr marL="152400" indent="0" algn="just">
              <a:lnSpc>
                <a:spcPct val="110000"/>
              </a:lnSpc>
              <a:buNone/>
            </a:pPr>
            <a:r>
              <a:rPr lang="en-US" sz="1400"/>
              <a:t>4.</a:t>
            </a:r>
            <a:r>
              <a:rPr lang="en-IN" altLang="en-US" sz="1400"/>
              <a:t>  </a:t>
            </a:r>
            <a:r>
              <a:rPr lang="en-US" sz="1400"/>
              <a:t>Provide valuable insights into the impact of Cost across different regions to guide farmers and </a:t>
            </a:r>
            <a:r>
              <a:rPr lang="en-IN" altLang="en-US" sz="1400"/>
              <a:t>                           </a:t>
            </a:r>
            <a:r>
              <a:rPr lang="en-US" sz="1400"/>
              <a:t>mitigate the effects of the breed variety.</a:t>
            </a:r>
            <a:endParaRPr lang="en-US" sz="1400"/>
          </a:p>
        </p:txBody>
      </p:sp>
      <p:sp>
        <p:nvSpPr>
          <p:cNvPr id="4" name="Title 3"/>
          <p:cNvSpPr/>
          <p:nvPr>
            <p:ph type="title"/>
          </p:nvPr>
        </p:nvSpPr>
        <p:spPr/>
        <p:txBody>
          <a:bodyPr/>
          <a:p>
            <a:r>
              <a:rPr lang="en-IN" altLang="en-US"/>
              <a:t>1.4 DEFINE OBJECTIVES</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720090" y="1201420"/>
            <a:ext cx="7865745" cy="2741295"/>
          </a:xfrm>
        </p:spPr>
        <p:txBody>
          <a:bodyPr/>
          <a:p>
            <a:pPr marL="323850" indent="-171450" algn="just">
              <a:lnSpc>
                <a:spcPct val="110000"/>
              </a:lnSpc>
              <a:buFont typeface="Arial" panose="020B0604020202020204" pitchFamily="34" charset="0"/>
              <a:buChar char="•"/>
            </a:pPr>
            <a:r>
              <a:rPr lang="en-US" sz="1400"/>
              <a:t>In this section, we will document the literature survey we conducted related to the problem statement of classifying and analyzing of Mirchi breeds of different  varieties using artificial intelligence and machine learning techniques.</a:t>
            </a:r>
            <a:endParaRPr lang="en-US" sz="1400"/>
          </a:p>
          <a:p>
            <a:pPr marL="323850" indent="-171450" algn="just">
              <a:lnSpc>
                <a:spcPct val="110000"/>
              </a:lnSpc>
              <a:buFont typeface="Arial" panose="020B0604020202020204" pitchFamily="34" charset="0"/>
              <a:buChar char="•"/>
            </a:pPr>
            <a:r>
              <a:rPr lang="en-US" sz="1400"/>
              <a:t>We have went to the fields of farmers to investigate the characteristics of different varieties of mirchi breeds and we have taken clear snapshot of different types chilli for our training dataset and we have noted each and every information given by the farmer to identify the different types of mirchi breeds.</a:t>
            </a:r>
            <a:endParaRPr lang="en-US" sz="1400"/>
          </a:p>
          <a:p>
            <a:pPr marL="323850" indent="-171450" algn="just">
              <a:lnSpc>
                <a:spcPct val="110000"/>
              </a:lnSpc>
              <a:buFont typeface="Arial" panose="020B0604020202020204" pitchFamily="34" charset="0"/>
              <a:buChar char="•"/>
            </a:pPr>
            <a:r>
              <a:rPr lang="en-US" sz="1400"/>
              <a:t>The data which we have collected from the fields in the form of snapshots is used to retrieve the different characteristics of the breeds.We have imported the libraries in python such as image pillow these libraries helped us to retrieve the pixel values of the snapshots we have collected.</a:t>
            </a:r>
            <a:endParaRPr lang="en-US" sz="1400"/>
          </a:p>
          <a:p>
            <a:pPr marL="323850" indent="-171450" algn="just">
              <a:lnSpc>
                <a:spcPct val="110000"/>
              </a:lnSpc>
              <a:buFont typeface="Arial" panose="020B0604020202020204" pitchFamily="34" charset="0"/>
              <a:buChar char="•"/>
            </a:pPr>
            <a:r>
              <a:rPr lang="en-US" sz="1400"/>
              <a:t>We planned to compare these pixel values with the test data and then the characterises of the test data match with the characteristics of the trained data ,then we have classified the test data as that particular breed.</a:t>
            </a:r>
            <a:endParaRPr lang="en-US" sz="1400"/>
          </a:p>
        </p:txBody>
      </p:sp>
      <p:sp>
        <p:nvSpPr>
          <p:cNvPr id="4" name="Title 3"/>
          <p:cNvSpPr/>
          <p:nvPr>
            <p:ph type="title"/>
          </p:nvPr>
        </p:nvSpPr>
        <p:spPr/>
        <p:txBody>
          <a:bodyPr/>
          <a:p>
            <a:r>
              <a:rPr lang="en-IN" altLang="en-US">
                <a:solidFill>
                  <a:srgbClr val="FFFF00"/>
                </a:solidFill>
              </a:rPr>
              <a:t>2. LITERATURE SURVEY</a:t>
            </a:r>
            <a:br>
              <a:rPr lang="en-IN" altLang="en-US"/>
            </a:b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theme/theme1.xml><?xml version="1.0" encoding="utf-8"?>
<a:theme xmlns:a="http://schemas.openxmlformats.org/drawingml/2006/main" name="Ethiopia Fundraising Project Proposal by Slidesgo">
  <a:themeElements>
    <a:clrScheme name="Simple Light">
      <a:dk1>
        <a:srgbClr val="FFFFFF"/>
      </a:dk1>
      <a:lt1>
        <a:srgbClr val="1C425E"/>
      </a:lt1>
      <a:dk2>
        <a:srgbClr val="67A878"/>
      </a:dk2>
      <a:lt2>
        <a:srgbClr val="FFCA4C"/>
      </a:lt2>
      <a:accent1>
        <a:srgbClr val="C747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14959</Words>
  <Application>WPS Presentation</Application>
  <PresentationFormat/>
  <Paragraphs>350</Paragraphs>
  <Slides>38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38</vt:i4>
      </vt:variant>
    </vt:vector>
  </HeadingPairs>
  <TitlesOfParts>
    <vt:vector size="58" baseType="lpstr">
      <vt:lpstr>Arial</vt:lpstr>
      <vt:lpstr>SimSun</vt:lpstr>
      <vt:lpstr>Wingdings</vt:lpstr>
      <vt:lpstr>Arial</vt:lpstr>
      <vt:lpstr>Skranji</vt:lpstr>
      <vt:lpstr>Jost</vt:lpstr>
      <vt:lpstr>Jost SemiBold</vt:lpstr>
      <vt:lpstr>Nunito Light</vt:lpstr>
      <vt:lpstr>Segoe Print</vt:lpstr>
      <vt:lpstr>Bebas Neue</vt:lpstr>
      <vt:lpstr>Open Sans</vt:lpstr>
      <vt:lpstr>PT Sans</vt:lpstr>
      <vt:lpstr>Skranji</vt:lpstr>
      <vt:lpstr>Anaheim</vt:lpstr>
      <vt:lpstr>Microsoft YaHei</vt:lpstr>
      <vt:lpstr>Arial Unicode MS</vt:lpstr>
      <vt:lpstr>Jost</vt:lpstr>
      <vt:lpstr>Jokerman</vt:lpstr>
      <vt:lpstr>MV Boli</vt:lpstr>
      <vt:lpstr>Ethiopia Fundraising Project Proposal by Slidesgo</vt:lpstr>
      <vt:lpstr>MIRCHI BREED CLASSIFICATION</vt:lpstr>
      <vt:lpstr>TEAM MEMBERS:</vt:lpstr>
      <vt:lpstr>06</vt:lpstr>
      <vt:lpstr>08</vt:lpstr>
      <vt:lpstr>1. INTRODUCTION  1.1 PROBLEM STATEMENT</vt:lpstr>
      <vt:lpstr>1.2 EXISTING SYSTEM</vt:lpstr>
      <vt:lpstr>1.3 PROPOSED SOLUTION</vt:lpstr>
      <vt:lpstr>1.4 DEFINE OBJECTIVES</vt:lpstr>
      <vt:lpstr>2. LITERATURE SURVEY </vt:lpstr>
      <vt:lpstr>3. DATA PREPROCESSING 3.1 DESCRIBING DATASET </vt:lpstr>
      <vt:lpstr>3.2 DATA CLEANING</vt:lpstr>
      <vt:lpstr>3.3 DATA VISUALISATION DHAMINI BREED</vt:lpstr>
      <vt:lpstr>PowerPoint 演示文稿</vt:lpstr>
      <vt:lpstr>3.3 DATA VISUALISATION JYOTHIKA BREED</vt:lpstr>
      <vt:lpstr>3.3 DATA VISUALISATION TEJA BREED</vt:lpstr>
      <vt:lpstr>PowerPoint 演示文稿</vt:lpstr>
      <vt:lpstr>CHANNELS  </vt:lpstr>
      <vt:lpstr>PowerPoint 演示文稿</vt:lpstr>
      <vt:lpstr>4. METHODOLOGY 4.1 PROCEDURE TO SOLVE THE PROBLEM</vt:lpstr>
      <vt:lpstr>PowerPoint 演示文稿</vt:lpstr>
      <vt:lpstr>PowerPoint 演示文稿</vt:lpstr>
      <vt:lpstr>PowerPoint 演示文稿</vt:lpstr>
      <vt:lpstr>PowerPoint 演示文稿</vt:lpstr>
      <vt:lpstr>4.2 MODEL TRAINING AND TESTING</vt:lpstr>
      <vt:lpstr>MODEL EVALUATION AND ANALYSIS</vt:lpstr>
      <vt:lpstr>PowerPoint 演示文稿</vt:lpstr>
      <vt:lpstr>4.3 PREDICTION AND FORECASTING</vt:lpstr>
      <vt:lpstr>PowerPoint 演示文稿</vt:lpstr>
      <vt:lpstr>4.4 MODEL ARCHITECTURE</vt:lpstr>
      <vt:lpstr>4.5 SOFTWARE DESCRIPTION</vt:lpstr>
      <vt:lpstr>PowerPoint 演示文稿</vt:lpstr>
      <vt:lpstr>5. RESULTS &amp; DISCUSSIONS</vt:lpstr>
      <vt:lpstr>PowerPoint 演示文稿</vt:lpstr>
      <vt:lpstr>6. CONCLUSION</vt:lpstr>
      <vt:lpstr>7. FUTURE SCOPE</vt:lpstr>
      <vt:lpstr>8. REFERENCES</vt:lpstr>
      <vt:lpstr>THANK YOU</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MIRCHI BREED CLASSIFICATION</dc:title>
  <dc:creator/>
  <cp:lastModifiedBy>Rebba Bhuvan Sai</cp:lastModifiedBy>
  <cp:revision>33</cp:revision>
  <dcterms:created xsi:type="dcterms:W3CDTF">2023-04-26T06:48:00Z</dcterms:created>
  <dcterms:modified xsi:type="dcterms:W3CDTF">2023-04-27T04:22:54Z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4E7EB3F43E6D465883A143DE56B96FDF</vt:lpwstr>
  </property>
  <property fmtid="{D5CDD505-2E9C-101B-9397-08002B2CF9AE}" pid="3" name="KSOProductBuildVer">
    <vt:lpwstr>1033-11.2.0.11213</vt:lpwstr>
  </property>
</Properties>
</file>