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Oswald"/>
      <p:regular r:id="rId22"/>
      <p:bold r:id="rId23"/>
    </p:embeddedFont>
    <p:embeddedFont>
      <p:font typeface="Source Sans Pr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94B0C4-9C46-4F5B-8F92-EFD5A0DB842F}">
  <a:tblStyle styleId="{8F94B0C4-9C46-4F5B-8F92-EFD5A0DB842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Oswald-regular.fntdata"/><Relationship Id="rId21" Type="http://schemas.openxmlformats.org/officeDocument/2006/relationships/slide" Target="slides/slide16.xml"/><Relationship Id="rId24" Type="http://schemas.openxmlformats.org/officeDocument/2006/relationships/font" Target="fonts/SourceSansPro-regular.fntdata"/><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SansPro-italic.fntdata"/><Relationship Id="rId25" Type="http://schemas.openxmlformats.org/officeDocument/2006/relationships/font" Target="fonts/SourceSansPro-bold.fntdata"/><Relationship Id="rId27" Type="http://schemas.openxmlformats.org/officeDocument/2006/relationships/font" Target="fonts/SourceSans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24332bd179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24332bd17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24332bd179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124332bd17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124332bd179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124332bd17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24332bd179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124332bd17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124332bd179_0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124332bd17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24332bd179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24332bd17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24332bd179_0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24332bd17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24332bd179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24332bd17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33" name="Shape 33"/>
        <p:cNvGrpSpPr/>
        <p:nvPr/>
      </p:nvGrpSpPr>
      <p:grpSpPr>
        <a:xfrm>
          <a:off x="0" y="0"/>
          <a:ext cx="0" cy="0"/>
          <a:chOff x="0" y="0"/>
          <a:chExt cx="0" cy="0"/>
        </a:xfrm>
      </p:grpSpPr>
      <p:sp>
        <p:nvSpPr>
          <p:cNvPr id="34" name="Google Shape;34;p2"/>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1" name="Google Shape;41;p2"/>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2" name="Google Shape;42;p2"/>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2"/>
          <p:cNvSpPr/>
          <p:nvPr/>
        </p:nvSpPr>
        <p:spPr>
          <a:xfrm>
            <a:off x="2990700" y="21478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085700" y="24335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4895700" y="20776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txBox="1"/>
          <p:nvPr>
            <p:ph type="ctrTitle"/>
          </p:nvPr>
        </p:nvSpPr>
        <p:spPr>
          <a:xfrm>
            <a:off x="2847975" y="3363425"/>
            <a:ext cx="5610300" cy="1159800"/>
          </a:xfrm>
          <a:prstGeom prst="rect">
            <a:avLst/>
          </a:prstGeom>
        </p:spPr>
        <p:txBody>
          <a:bodyPr anchorCtr="0" anchor="ctr" bIns="91425" lIns="91425" spcFirstLastPara="1" rIns="91425" wrap="square" tIns="91425">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 graph">
  <p:cSld name="BLANK_2">
    <p:spTree>
      <p:nvGrpSpPr>
        <p:cNvPr id="417" name="Shape 417"/>
        <p:cNvGrpSpPr/>
        <p:nvPr/>
      </p:nvGrpSpPr>
      <p:grpSpPr>
        <a:xfrm>
          <a:off x="0" y="0"/>
          <a:ext cx="0" cy="0"/>
          <a:chOff x="0" y="0"/>
          <a:chExt cx="0" cy="0"/>
        </a:xfrm>
      </p:grpSpPr>
      <p:sp>
        <p:nvSpPr>
          <p:cNvPr id="418" name="Google Shape;418;p11"/>
          <p:cNvSpPr/>
          <p:nvPr/>
        </p:nvSpPr>
        <p:spPr>
          <a:xfrm>
            <a:off x="-20075" y="636775"/>
            <a:ext cx="9203950" cy="4550900"/>
          </a:xfrm>
          <a:custGeom>
            <a:rect b="b" l="l" r="r" t="t"/>
            <a:pathLst>
              <a:path extrusionOk="0" h="182036" w="368158">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rect b="b" l="l" r="r" t="t"/>
            <a:pathLst>
              <a:path extrusionOk="0" h="176248" w="368426">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1"/>
          <p:cNvSpPr/>
          <p:nvPr/>
        </p:nvSpPr>
        <p:spPr>
          <a:xfrm rot="8100000">
            <a:off x="6038981" y="72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1"/>
          <p:cNvSpPr/>
          <p:nvPr/>
        </p:nvSpPr>
        <p:spPr>
          <a:xfrm rot="8100000">
            <a:off x="7181981" y="76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25" name="Google Shape;425;p11"/>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26" name="Google Shape;426;p11"/>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11"/>
          <p:cNvSpPr/>
          <p:nvPr/>
        </p:nvSpPr>
        <p:spPr>
          <a:xfrm>
            <a:off x="2990700" y="77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1"/>
          <p:cNvSpPr/>
          <p:nvPr/>
        </p:nvSpPr>
        <p:spPr>
          <a:xfrm>
            <a:off x="1085700" y="106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a:off x="4895700" y="70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rot="8100000">
            <a:off x="8699949" y="51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458" name="Shape 458"/>
        <p:cNvGrpSpPr/>
        <p:nvPr/>
      </p:nvGrpSpPr>
      <p:grpSpPr>
        <a:xfrm>
          <a:off x="0" y="0"/>
          <a:ext cx="0" cy="0"/>
          <a:chOff x="0" y="0"/>
          <a:chExt cx="0" cy="0"/>
        </a:xfrm>
      </p:grpSpPr>
      <p:sp>
        <p:nvSpPr>
          <p:cNvPr id="459" name="Google Shape;459;p1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74" name="Shape 74"/>
        <p:cNvGrpSpPr/>
        <p:nvPr/>
      </p:nvGrpSpPr>
      <p:grpSpPr>
        <a:xfrm>
          <a:off x="0" y="0"/>
          <a:ext cx="0" cy="0"/>
          <a:chOff x="0" y="0"/>
          <a:chExt cx="0" cy="0"/>
        </a:xfrm>
      </p:grpSpPr>
      <p:sp>
        <p:nvSpPr>
          <p:cNvPr id="75" name="Google Shape;75;p3"/>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82" name="Google Shape;82;p3"/>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83" name="Google Shape;83;p3"/>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3"/>
          <p:cNvSpPr/>
          <p:nvPr/>
        </p:nvSpPr>
        <p:spPr>
          <a:xfrm>
            <a:off x="2990700" y="21478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085700" y="24335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4895700" y="20776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3600"/>
              <a:buNone/>
              <a:defRPr sz="3600">
                <a:solidFill>
                  <a:srgbClr val="FFFFFF"/>
                </a:solidFill>
              </a:defRPr>
            </a:lvl1pPr>
            <a:lvl2pPr lvl="1" rtl="0" algn="r">
              <a:spcBef>
                <a:spcPts val="0"/>
              </a:spcBef>
              <a:spcAft>
                <a:spcPts val="0"/>
              </a:spcAft>
              <a:buClr>
                <a:srgbClr val="FFFFFF"/>
              </a:buClr>
              <a:buSzPts val="3600"/>
              <a:buNone/>
              <a:defRPr sz="3600">
                <a:solidFill>
                  <a:srgbClr val="FFFFFF"/>
                </a:solidFill>
              </a:defRPr>
            </a:lvl2pPr>
            <a:lvl3pPr lvl="2" rtl="0" algn="r">
              <a:spcBef>
                <a:spcPts val="0"/>
              </a:spcBef>
              <a:spcAft>
                <a:spcPts val="0"/>
              </a:spcAft>
              <a:buClr>
                <a:srgbClr val="FFFFFF"/>
              </a:buClr>
              <a:buSzPts val="3600"/>
              <a:buNone/>
              <a:defRPr sz="3600">
                <a:solidFill>
                  <a:srgbClr val="FFFFFF"/>
                </a:solidFill>
              </a:defRPr>
            </a:lvl3pPr>
            <a:lvl4pPr lvl="3" rtl="0" algn="r">
              <a:spcBef>
                <a:spcPts val="0"/>
              </a:spcBef>
              <a:spcAft>
                <a:spcPts val="0"/>
              </a:spcAft>
              <a:buClr>
                <a:srgbClr val="FFFFFF"/>
              </a:buClr>
              <a:buSzPts val="3600"/>
              <a:buNone/>
              <a:defRPr sz="3600">
                <a:solidFill>
                  <a:srgbClr val="FFFFFF"/>
                </a:solidFill>
              </a:defRPr>
            </a:lvl4pPr>
            <a:lvl5pPr lvl="4" rtl="0" algn="r">
              <a:spcBef>
                <a:spcPts val="0"/>
              </a:spcBef>
              <a:spcAft>
                <a:spcPts val="0"/>
              </a:spcAft>
              <a:buClr>
                <a:srgbClr val="FFFFFF"/>
              </a:buClr>
              <a:buSzPts val="3600"/>
              <a:buNone/>
              <a:defRPr sz="3600">
                <a:solidFill>
                  <a:srgbClr val="FFFFFF"/>
                </a:solidFill>
              </a:defRPr>
            </a:lvl5pPr>
            <a:lvl6pPr lvl="5" rtl="0" algn="r">
              <a:spcBef>
                <a:spcPts val="0"/>
              </a:spcBef>
              <a:spcAft>
                <a:spcPts val="0"/>
              </a:spcAft>
              <a:buClr>
                <a:srgbClr val="FFFFFF"/>
              </a:buClr>
              <a:buSzPts val="3600"/>
              <a:buNone/>
              <a:defRPr sz="3600">
                <a:solidFill>
                  <a:srgbClr val="FFFFFF"/>
                </a:solidFill>
              </a:defRPr>
            </a:lvl6pPr>
            <a:lvl7pPr lvl="6" rtl="0" algn="r">
              <a:spcBef>
                <a:spcPts val="0"/>
              </a:spcBef>
              <a:spcAft>
                <a:spcPts val="0"/>
              </a:spcAft>
              <a:buClr>
                <a:srgbClr val="FFFFFF"/>
              </a:buClr>
              <a:buSzPts val="3600"/>
              <a:buNone/>
              <a:defRPr sz="3600">
                <a:solidFill>
                  <a:srgbClr val="FFFFFF"/>
                </a:solidFill>
              </a:defRPr>
            </a:lvl7pPr>
            <a:lvl8pPr lvl="7" rtl="0" algn="r">
              <a:spcBef>
                <a:spcPts val="0"/>
              </a:spcBef>
              <a:spcAft>
                <a:spcPts val="0"/>
              </a:spcAft>
              <a:buClr>
                <a:srgbClr val="FFFFFF"/>
              </a:buClr>
              <a:buSzPts val="3600"/>
              <a:buNone/>
              <a:defRPr sz="3600">
                <a:solidFill>
                  <a:srgbClr val="FFFFFF"/>
                </a:solidFill>
              </a:defRPr>
            </a:lvl8pPr>
            <a:lvl9pPr lvl="8" rtl="0" algn="r">
              <a:spcBef>
                <a:spcPts val="0"/>
              </a:spcBef>
              <a:spcAft>
                <a:spcPts val="0"/>
              </a:spcAft>
              <a:buClr>
                <a:srgbClr val="FFFFFF"/>
              </a:buClr>
              <a:buSzPts val="3600"/>
              <a:buNone/>
              <a:defRPr sz="3600">
                <a:solidFill>
                  <a:srgbClr val="FFFFFF"/>
                </a:solidFill>
              </a:defRPr>
            </a:lvl9pPr>
          </a:lstStyle>
          <a:p/>
        </p:txBody>
      </p:sp>
      <p:sp>
        <p:nvSpPr>
          <p:cNvPr id="115" name="Google Shape;115;p3"/>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2000"/>
              <a:buNone/>
              <a:defRPr>
                <a:solidFill>
                  <a:srgbClr val="FFFFFF"/>
                </a:solidFill>
              </a:defRPr>
            </a:lvl1pPr>
            <a:lvl2pPr lvl="1" rtl="0" algn="r">
              <a:spcBef>
                <a:spcPts val="0"/>
              </a:spcBef>
              <a:spcAft>
                <a:spcPts val="0"/>
              </a:spcAft>
              <a:buClr>
                <a:srgbClr val="FFFFFF"/>
              </a:buClr>
              <a:buSzPts val="3000"/>
              <a:buNone/>
              <a:defRPr sz="3000">
                <a:solidFill>
                  <a:srgbClr val="FFFFFF"/>
                </a:solidFill>
              </a:defRPr>
            </a:lvl2pPr>
            <a:lvl3pPr lvl="2" rtl="0" algn="r">
              <a:spcBef>
                <a:spcPts val="0"/>
              </a:spcBef>
              <a:spcAft>
                <a:spcPts val="0"/>
              </a:spcAft>
              <a:buClr>
                <a:srgbClr val="FFFFFF"/>
              </a:buClr>
              <a:buSzPts val="3000"/>
              <a:buNone/>
              <a:defRPr sz="3000">
                <a:solidFill>
                  <a:srgbClr val="FFFFFF"/>
                </a:solidFill>
              </a:defRPr>
            </a:lvl3pPr>
            <a:lvl4pPr lvl="3" rtl="0" algn="r">
              <a:spcBef>
                <a:spcPts val="0"/>
              </a:spcBef>
              <a:spcAft>
                <a:spcPts val="0"/>
              </a:spcAft>
              <a:buClr>
                <a:srgbClr val="FFFFFF"/>
              </a:buClr>
              <a:buSzPts val="3000"/>
              <a:buNone/>
              <a:defRPr sz="3000">
                <a:solidFill>
                  <a:srgbClr val="FFFFFF"/>
                </a:solidFill>
              </a:defRPr>
            </a:lvl4pPr>
            <a:lvl5pPr lvl="4" rtl="0" algn="r">
              <a:spcBef>
                <a:spcPts val="0"/>
              </a:spcBef>
              <a:spcAft>
                <a:spcPts val="0"/>
              </a:spcAft>
              <a:buClr>
                <a:srgbClr val="FFFFFF"/>
              </a:buClr>
              <a:buSzPts val="3000"/>
              <a:buNone/>
              <a:defRPr sz="3000">
                <a:solidFill>
                  <a:srgbClr val="FFFFFF"/>
                </a:solidFill>
              </a:defRPr>
            </a:lvl5pPr>
            <a:lvl6pPr lvl="5" rtl="0" algn="r">
              <a:spcBef>
                <a:spcPts val="0"/>
              </a:spcBef>
              <a:spcAft>
                <a:spcPts val="0"/>
              </a:spcAft>
              <a:buClr>
                <a:srgbClr val="FFFFFF"/>
              </a:buClr>
              <a:buSzPts val="3000"/>
              <a:buNone/>
              <a:defRPr sz="3000">
                <a:solidFill>
                  <a:srgbClr val="FFFFFF"/>
                </a:solidFill>
              </a:defRPr>
            </a:lvl6pPr>
            <a:lvl7pPr lvl="6" rtl="0" algn="r">
              <a:spcBef>
                <a:spcPts val="0"/>
              </a:spcBef>
              <a:spcAft>
                <a:spcPts val="0"/>
              </a:spcAft>
              <a:buClr>
                <a:srgbClr val="FFFFFF"/>
              </a:buClr>
              <a:buSzPts val="3000"/>
              <a:buNone/>
              <a:defRPr sz="3000">
                <a:solidFill>
                  <a:srgbClr val="FFFFFF"/>
                </a:solidFill>
              </a:defRPr>
            </a:lvl7pPr>
            <a:lvl8pPr lvl="7" rtl="0" algn="r">
              <a:spcBef>
                <a:spcPts val="0"/>
              </a:spcBef>
              <a:spcAft>
                <a:spcPts val="0"/>
              </a:spcAft>
              <a:buClr>
                <a:srgbClr val="FFFFFF"/>
              </a:buClr>
              <a:buSzPts val="3000"/>
              <a:buNone/>
              <a:defRPr sz="3000">
                <a:solidFill>
                  <a:srgbClr val="FFFFFF"/>
                </a:solidFill>
              </a:defRPr>
            </a:lvl8pPr>
            <a:lvl9pPr lvl="8" rtl="0" algn="r">
              <a:spcBef>
                <a:spcPts val="0"/>
              </a:spcBef>
              <a:spcAft>
                <a:spcPts val="0"/>
              </a:spcAft>
              <a:buClr>
                <a:srgbClr val="FFFFFF"/>
              </a:buClr>
              <a:buSzPts val="3000"/>
              <a:buNone/>
              <a:defRPr sz="3000">
                <a:solidFill>
                  <a:srgbClr val="FFFFFF"/>
                </a:solidFill>
              </a:defRPr>
            </a:lvl9pPr>
          </a:lstStyle>
          <a:p/>
        </p:txBody>
      </p:sp>
      <p:sp>
        <p:nvSpPr>
          <p:cNvPr id="116" name="Google Shape;116;p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17" name="Shape 117"/>
        <p:cNvGrpSpPr/>
        <p:nvPr/>
      </p:nvGrpSpPr>
      <p:grpSpPr>
        <a:xfrm>
          <a:off x="0" y="0"/>
          <a:ext cx="0" cy="0"/>
          <a:chOff x="0" y="0"/>
          <a:chExt cx="0" cy="0"/>
        </a:xfrm>
      </p:grpSpPr>
      <p:sp>
        <p:nvSpPr>
          <p:cNvPr id="118" name="Google Shape;118;p4"/>
          <p:cNvSpPr txBox="1"/>
          <p:nvPr>
            <p:ph idx="1" type="body"/>
          </p:nvPr>
        </p:nvSpPr>
        <p:spPr>
          <a:xfrm>
            <a:off x="1519975" y="2161800"/>
            <a:ext cx="6104100" cy="819900"/>
          </a:xfrm>
          <a:prstGeom prst="rect">
            <a:avLst/>
          </a:prstGeom>
        </p:spPr>
        <p:txBody>
          <a:bodyPr anchorCtr="0" anchor="ctr" bIns="91425" lIns="91425" spcFirstLastPara="1" rIns="91425" wrap="square" tIns="91425">
            <a:noAutofit/>
          </a:bodyPr>
          <a:lstStyle>
            <a:lvl1pPr indent="-419100" lvl="0" marL="457200" rtl="0" algn="ctr">
              <a:spcBef>
                <a:spcPts val="600"/>
              </a:spcBef>
              <a:spcAft>
                <a:spcPts val="0"/>
              </a:spcAft>
              <a:buSzPts val="3000"/>
              <a:buChar char="◉"/>
              <a:defRPr i="1" sz="3000"/>
            </a:lvl1pPr>
            <a:lvl2pPr indent="-419100" lvl="1" marL="914400" rtl="0" algn="ctr">
              <a:spcBef>
                <a:spcPts val="0"/>
              </a:spcBef>
              <a:spcAft>
                <a:spcPts val="0"/>
              </a:spcAft>
              <a:buSzPts val="3000"/>
              <a:buChar char="◉"/>
              <a:defRPr i="1" sz="3000"/>
            </a:lvl2pPr>
            <a:lvl3pPr indent="-419100" lvl="2" marL="1371600" rtl="0" algn="ctr">
              <a:spcBef>
                <a:spcPts val="0"/>
              </a:spcBef>
              <a:spcAft>
                <a:spcPts val="0"/>
              </a:spcAft>
              <a:buSzPts val="3000"/>
              <a:buChar char="■"/>
              <a:defRPr i="1" sz="3000"/>
            </a:lvl3pPr>
            <a:lvl4pPr indent="-419100" lvl="3" marL="1828800" rtl="0" algn="ctr">
              <a:spcBef>
                <a:spcPts val="0"/>
              </a:spcBef>
              <a:spcAft>
                <a:spcPts val="0"/>
              </a:spcAft>
              <a:buSzPts val="3000"/>
              <a:buChar char="●"/>
              <a:defRPr i="1" sz="3000"/>
            </a:lvl4pPr>
            <a:lvl5pPr indent="-419100" lvl="4" marL="2286000" rtl="0" algn="ctr">
              <a:spcBef>
                <a:spcPts val="0"/>
              </a:spcBef>
              <a:spcAft>
                <a:spcPts val="0"/>
              </a:spcAft>
              <a:buSzPts val="3000"/>
              <a:buChar char="○"/>
              <a:defRPr i="1" sz="3000"/>
            </a:lvl5pPr>
            <a:lvl6pPr indent="-419100" lvl="5" marL="2743200" rtl="0" algn="ctr">
              <a:spcBef>
                <a:spcPts val="0"/>
              </a:spcBef>
              <a:spcAft>
                <a:spcPts val="0"/>
              </a:spcAft>
              <a:buSzPts val="3000"/>
              <a:buChar char="■"/>
              <a:defRPr i="1" sz="3000"/>
            </a:lvl6pPr>
            <a:lvl7pPr indent="-419100" lvl="6" marL="3200400" rtl="0" algn="ctr">
              <a:spcBef>
                <a:spcPts val="0"/>
              </a:spcBef>
              <a:spcAft>
                <a:spcPts val="0"/>
              </a:spcAft>
              <a:buSzPts val="3000"/>
              <a:buChar char="●"/>
              <a:defRPr i="1" sz="3000"/>
            </a:lvl7pPr>
            <a:lvl8pPr indent="-419100" lvl="7" marL="3657600" rtl="0" algn="ctr">
              <a:spcBef>
                <a:spcPts val="0"/>
              </a:spcBef>
              <a:spcAft>
                <a:spcPts val="0"/>
              </a:spcAft>
              <a:buSzPts val="3000"/>
              <a:buChar char="○"/>
              <a:defRPr i="1" sz="3000"/>
            </a:lvl8pPr>
            <a:lvl9pPr indent="-419100" lvl="8" marL="4114800" algn="ctr">
              <a:spcBef>
                <a:spcPts val="0"/>
              </a:spcBef>
              <a:spcAft>
                <a:spcPts val="0"/>
              </a:spcAft>
              <a:buSzPts val="3000"/>
              <a:buChar char="■"/>
              <a:defRPr i="1" sz="3000"/>
            </a:lvl9pPr>
          </a:lstStyle>
          <a:p/>
        </p:txBody>
      </p:sp>
      <p:sp>
        <p:nvSpPr>
          <p:cNvPr id="119" name="Google Shape;119;p4"/>
          <p:cNvSpPr txBox="1"/>
          <p:nvPr/>
        </p:nvSpPr>
        <p:spPr>
          <a:xfrm>
            <a:off x="3593400" y="5527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127" name="Google Shape;127;p4"/>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128" name="Google Shape;128;p4"/>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4"/>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60" name="Shape 160"/>
        <p:cNvGrpSpPr/>
        <p:nvPr/>
      </p:nvGrpSpPr>
      <p:grpSpPr>
        <a:xfrm>
          <a:off x="0" y="0"/>
          <a:ext cx="0" cy="0"/>
          <a:chOff x="0" y="0"/>
          <a:chExt cx="0" cy="0"/>
        </a:xfrm>
      </p:grpSpPr>
      <p:sp>
        <p:nvSpPr>
          <p:cNvPr id="161" name="Google Shape;161;p5"/>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168" name="Google Shape;168;p5"/>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169" name="Google Shape;169;p5"/>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5"/>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01" name="Google Shape;201;p5"/>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2" name="Google Shape;202;p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03" name="Shape 203"/>
        <p:cNvGrpSpPr/>
        <p:nvPr/>
      </p:nvGrpSpPr>
      <p:grpSpPr>
        <a:xfrm>
          <a:off x="0" y="0"/>
          <a:ext cx="0" cy="0"/>
          <a:chOff x="0" y="0"/>
          <a:chExt cx="0" cy="0"/>
        </a:xfrm>
      </p:grpSpPr>
      <p:sp>
        <p:nvSpPr>
          <p:cNvPr id="204" name="Google Shape;204;p6"/>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11" name="Google Shape;211;p6"/>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12" name="Google Shape;212;p6"/>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6"/>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44" name="Google Shape;244;p6"/>
          <p:cNvSpPr txBox="1"/>
          <p:nvPr>
            <p:ph idx="1" type="body"/>
          </p:nvPr>
        </p:nvSpPr>
        <p:spPr>
          <a:xfrm>
            <a:off x="1131500" y="1552950"/>
            <a:ext cx="3339900" cy="2665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5" name="Google Shape;245;p6"/>
          <p:cNvSpPr txBox="1"/>
          <p:nvPr>
            <p:ph idx="2" type="body"/>
          </p:nvPr>
        </p:nvSpPr>
        <p:spPr>
          <a:xfrm>
            <a:off x="4672563" y="1552950"/>
            <a:ext cx="3339900" cy="2665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6" name="Google Shape;246;p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47" name="Shape 247"/>
        <p:cNvGrpSpPr/>
        <p:nvPr/>
      </p:nvGrpSpPr>
      <p:grpSpPr>
        <a:xfrm>
          <a:off x="0" y="0"/>
          <a:ext cx="0" cy="0"/>
          <a:chOff x="0" y="0"/>
          <a:chExt cx="0" cy="0"/>
        </a:xfrm>
      </p:grpSpPr>
      <p:sp>
        <p:nvSpPr>
          <p:cNvPr id="248" name="Google Shape;248;p7"/>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55" name="Google Shape;255;p7"/>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56" name="Google Shape;256;p7"/>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7"/>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88" name="Google Shape;288;p7"/>
          <p:cNvSpPr txBox="1"/>
          <p:nvPr>
            <p:ph idx="1" type="body"/>
          </p:nvPr>
        </p:nvSpPr>
        <p:spPr>
          <a:xfrm>
            <a:off x="70590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89" name="Google Shape;289;p7"/>
          <p:cNvSpPr txBox="1"/>
          <p:nvPr>
            <p:ph idx="2" type="body"/>
          </p:nvPr>
        </p:nvSpPr>
        <p:spPr>
          <a:xfrm>
            <a:off x="3304125"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90" name="Google Shape;290;p7"/>
          <p:cNvSpPr txBox="1"/>
          <p:nvPr>
            <p:ph idx="3" type="body"/>
          </p:nvPr>
        </p:nvSpPr>
        <p:spPr>
          <a:xfrm>
            <a:off x="590235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91" name="Google Shape;291;p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2" name="Shape 292"/>
        <p:cNvGrpSpPr/>
        <p:nvPr/>
      </p:nvGrpSpPr>
      <p:grpSpPr>
        <a:xfrm>
          <a:off x="0" y="0"/>
          <a:ext cx="0" cy="0"/>
          <a:chOff x="0" y="0"/>
          <a:chExt cx="0" cy="0"/>
        </a:xfrm>
      </p:grpSpPr>
      <p:sp>
        <p:nvSpPr>
          <p:cNvPr id="293" name="Google Shape;293;p8"/>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00" name="Google Shape;300;p8"/>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01" name="Google Shape;301;p8"/>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 name="Google Shape;328;p8"/>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33" name="Google Shape;333;p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4" name="Shape 334"/>
        <p:cNvGrpSpPr/>
        <p:nvPr/>
      </p:nvGrpSpPr>
      <p:grpSpPr>
        <a:xfrm>
          <a:off x="0" y="0"/>
          <a:ext cx="0" cy="0"/>
          <a:chOff x="0" y="0"/>
          <a:chExt cx="0" cy="0"/>
        </a:xfrm>
      </p:grpSpPr>
      <p:sp>
        <p:nvSpPr>
          <p:cNvPr id="335" name="Google Shape;335;p9"/>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6" name="Google Shape;336;p9"/>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7" name="Google Shape;337;p9"/>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9"/>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9"/>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 name="Google Shape;340;p9"/>
          <p:cNvGrpSpPr/>
          <p:nvPr/>
        </p:nvGrpSpPr>
        <p:grpSpPr>
          <a:xfrm>
            <a:off x="-9525" y="4462475"/>
            <a:ext cx="9167825" cy="595300"/>
            <a:chOff x="-9525" y="4462475"/>
            <a:chExt cx="9167825" cy="595300"/>
          </a:xfrm>
        </p:grpSpPr>
        <p:sp>
          <p:nvSpPr>
            <p:cNvPr id="341" name="Google Shape;341;p9"/>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42" name="Google Shape;342;p9"/>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43" name="Google Shape;343;p9"/>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44" name="Google Shape;344;p9"/>
          <p:cNvGrpSpPr/>
          <p:nvPr/>
        </p:nvGrpSpPr>
        <p:grpSpPr>
          <a:xfrm>
            <a:off x="-42837" y="4443488"/>
            <a:ext cx="9229575" cy="642788"/>
            <a:chOff x="-42837" y="4443488"/>
            <a:chExt cx="9229575" cy="642788"/>
          </a:xfrm>
        </p:grpSpPr>
        <p:sp>
          <p:nvSpPr>
            <p:cNvPr id="345" name="Google Shape;345;p9"/>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9"/>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9"/>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9"/>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9"/>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9"/>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9"/>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9"/>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9"/>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9"/>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9"/>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9"/>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9"/>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9"/>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9"/>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9"/>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9"/>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9"/>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9"/>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9"/>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9"/>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9"/>
          <p:cNvSpPr txBox="1"/>
          <p:nvPr>
            <p:ph idx="1" type="body"/>
          </p:nvPr>
        </p:nvSpPr>
        <p:spPr>
          <a:xfrm>
            <a:off x="457200" y="3852828"/>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Clr>
                <a:schemeClr val="accent1"/>
              </a:buClr>
              <a:buSzPts val="1400"/>
              <a:buNone/>
              <a:defRPr sz="1400">
                <a:solidFill>
                  <a:schemeClr val="accent1"/>
                </a:solidFill>
              </a:defRPr>
            </a:lvl1pPr>
          </a:lstStyle>
          <a:p/>
        </p:txBody>
      </p:sp>
      <p:sp>
        <p:nvSpPr>
          <p:cNvPr id="375" name="Google Shape;375;p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6" name="Shape 376"/>
        <p:cNvGrpSpPr/>
        <p:nvPr/>
      </p:nvGrpSpPr>
      <p:grpSpPr>
        <a:xfrm>
          <a:off x="0" y="0"/>
          <a:ext cx="0" cy="0"/>
          <a:chOff x="0" y="0"/>
          <a:chExt cx="0" cy="0"/>
        </a:xfrm>
      </p:grpSpPr>
      <p:sp>
        <p:nvSpPr>
          <p:cNvPr id="377" name="Google Shape;377;p10"/>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0"/>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0"/>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84" name="Google Shape;384;p10"/>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85" name="Google Shape;385;p10"/>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10"/>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0"/>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0"/>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0"/>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8" name="Google Shape;8;p1"/>
            <p:cNvCxnSpPr/>
            <p:nvPr/>
          </p:nvCxnSpPr>
          <p:spPr>
            <a:xfrm>
              <a:off x="152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9" name="Google Shape;9;p1"/>
            <p:cNvCxnSpPr/>
            <p:nvPr/>
          </p:nvCxnSpPr>
          <p:spPr>
            <a:xfrm>
              <a:off x="228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0" name="Google Shape;10;p1"/>
            <p:cNvCxnSpPr/>
            <p:nvPr/>
          </p:nvCxnSpPr>
          <p:spPr>
            <a:xfrm>
              <a:off x="304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1" name="Google Shape;11;p1"/>
            <p:cNvCxnSpPr/>
            <p:nvPr/>
          </p:nvCxnSpPr>
          <p:spPr>
            <a:xfrm>
              <a:off x="381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2" name="Google Shape;12;p1"/>
            <p:cNvCxnSpPr/>
            <p:nvPr/>
          </p:nvCxnSpPr>
          <p:spPr>
            <a:xfrm>
              <a:off x="457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3" name="Google Shape;13;p1"/>
            <p:cNvCxnSpPr/>
            <p:nvPr/>
          </p:nvCxnSpPr>
          <p:spPr>
            <a:xfrm>
              <a:off x="533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4" name="Google Shape;14;p1"/>
            <p:cNvCxnSpPr/>
            <p:nvPr/>
          </p:nvCxnSpPr>
          <p:spPr>
            <a:xfrm>
              <a:off x="609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5" name="Google Shape;15;p1"/>
            <p:cNvCxnSpPr/>
            <p:nvPr/>
          </p:nvCxnSpPr>
          <p:spPr>
            <a:xfrm>
              <a:off x="685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6" name="Google Shape;16;p1"/>
            <p:cNvCxnSpPr/>
            <p:nvPr/>
          </p:nvCxnSpPr>
          <p:spPr>
            <a:xfrm>
              <a:off x="762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7" name="Google Shape;17;p1"/>
            <p:cNvCxnSpPr/>
            <p:nvPr/>
          </p:nvCxnSpPr>
          <p:spPr>
            <a:xfrm>
              <a:off x="838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8" name="Google Shape;18;p1"/>
            <p:cNvCxnSpPr/>
            <p:nvPr/>
          </p:nvCxnSpPr>
          <p:spPr>
            <a:xfrm>
              <a:off x="38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19" name="Google Shape;19;p1"/>
            <p:cNvCxnSpPr/>
            <p:nvPr/>
          </p:nvCxnSpPr>
          <p:spPr>
            <a:xfrm>
              <a:off x="114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0" name="Google Shape;20;p1"/>
            <p:cNvCxnSpPr/>
            <p:nvPr/>
          </p:nvCxnSpPr>
          <p:spPr>
            <a:xfrm>
              <a:off x="190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1" name="Google Shape;21;p1"/>
            <p:cNvCxnSpPr/>
            <p:nvPr/>
          </p:nvCxnSpPr>
          <p:spPr>
            <a:xfrm>
              <a:off x="266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2" name="Google Shape;22;p1"/>
            <p:cNvCxnSpPr/>
            <p:nvPr/>
          </p:nvCxnSpPr>
          <p:spPr>
            <a:xfrm>
              <a:off x="342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3" name="Google Shape;23;p1"/>
            <p:cNvCxnSpPr/>
            <p:nvPr/>
          </p:nvCxnSpPr>
          <p:spPr>
            <a:xfrm>
              <a:off x="419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4" name="Google Shape;24;p1"/>
            <p:cNvCxnSpPr/>
            <p:nvPr/>
          </p:nvCxnSpPr>
          <p:spPr>
            <a:xfrm>
              <a:off x="495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5" name="Google Shape;25;p1"/>
            <p:cNvCxnSpPr/>
            <p:nvPr/>
          </p:nvCxnSpPr>
          <p:spPr>
            <a:xfrm>
              <a:off x="571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6" name="Google Shape;26;p1"/>
            <p:cNvCxnSpPr/>
            <p:nvPr/>
          </p:nvCxnSpPr>
          <p:spPr>
            <a:xfrm>
              <a:off x="647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7" name="Google Shape;27;p1"/>
            <p:cNvCxnSpPr/>
            <p:nvPr/>
          </p:nvCxnSpPr>
          <p:spPr>
            <a:xfrm>
              <a:off x="723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8" name="Google Shape;28;p1"/>
            <p:cNvCxnSpPr/>
            <p:nvPr/>
          </p:nvCxnSpPr>
          <p:spPr>
            <a:xfrm>
              <a:off x="800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9" name="Google Shape;29;p1"/>
            <p:cNvCxnSpPr/>
            <p:nvPr/>
          </p:nvCxnSpPr>
          <p:spPr>
            <a:xfrm>
              <a:off x="8763000" y="-18750"/>
              <a:ext cx="0" cy="5181000"/>
            </a:xfrm>
            <a:prstGeom prst="straightConnector1">
              <a:avLst/>
            </a:prstGeom>
            <a:noFill/>
            <a:ln cap="flat" cmpd="sng" w="9525">
              <a:solidFill>
                <a:srgbClr val="F3F3F3"/>
              </a:solidFill>
              <a:prstDash val="dash"/>
              <a:round/>
              <a:headEnd len="med" w="med" type="none"/>
              <a:tailEnd len="med" w="med" type="none"/>
            </a:ln>
          </p:spPr>
        </p:cxnSp>
      </p:grpSp>
      <p:sp>
        <p:nvSpPr>
          <p:cNvPr id="30" name="Google Shape;30;p1"/>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9pPr>
          </a:lstStyle>
          <a:p/>
        </p:txBody>
      </p:sp>
      <p:sp>
        <p:nvSpPr>
          <p:cNvPr id="31" name="Google Shape;31;p1"/>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noAutofit/>
          </a:bodyPr>
          <a:lstStyle>
            <a:lvl1pPr indent="-355600" lvl="0" marL="4572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indent="-342900" lvl="1" marL="914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indent="-342900" lvl="2" marL="1371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32" name="Google Shape;32;p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13"/>
          <p:cNvSpPr txBox="1"/>
          <p:nvPr>
            <p:ph type="ctrTitle"/>
          </p:nvPr>
        </p:nvSpPr>
        <p:spPr>
          <a:xfrm>
            <a:off x="2847975" y="3363425"/>
            <a:ext cx="5610300" cy="1159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MUSIC GENRE CLASSIFICATION</a:t>
            </a:r>
            <a:endParaRPr/>
          </a:p>
          <a:p>
            <a:pPr indent="0" lvl="0" marL="0" rtl="0" algn="ctr">
              <a:spcBef>
                <a:spcPts val="0"/>
              </a:spcBef>
              <a:spcAft>
                <a:spcPts val="0"/>
              </a:spcAft>
              <a:buNone/>
            </a:pPr>
            <a:r>
              <a:t/>
            </a:r>
            <a:endParaRPr sz="1500">
              <a:latin typeface="Source Sans Pro"/>
              <a:ea typeface="Source Sans Pro"/>
              <a:cs typeface="Source Sans Pro"/>
              <a:sym typeface="Source Sans Pro"/>
            </a:endParaRPr>
          </a:p>
          <a:p>
            <a:pPr indent="0" lvl="0" marL="0" rtl="0" algn="r">
              <a:spcBef>
                <a:spcPts val="0"/>
              </a:spcBef>
              <a:spcAft>
                <a:spcPts val="0"/>
              </a:spcAft>
              <a:buNone/>
            </a:pPr>
            <a:r>
              <a:rPr lang="en" sz="1500">
                <a:latin typeface="Source Sans Pro"/>
                <a:ea typeface="Source Sans Pro"/>
                <a:cs typeface="Source Sans Pro"/>
                <a:sym typeface="Source Sans Pro"/>
              </a:rPr>
              <a:t>LIKHITHA KYATHAM (190001032)</a:t>
            </a:r>
            <a:endParaRPr sz="1500">
              <a:latin typeface="Source Sans Pro"/>
              <a:ea typeface="Source Sans Pro"/>
              <a:cs typeface="Source Sans Pro"/>
              <a:sym typeface="Source Sans Pro"/>
            </a:endParaRPr>
          </a:p>
          <a:p>
            <a:pPr indent="0" lvl="0" marL="0" rtl="0" algn="r">
              <a:spcBef>
                <a:spcPts val="0"/>
              </a:spcBef>
              <a:spcAft>
                <a:spcPts val="0"/>
              </a:spcAft>
              <a:buNone/>
            </a:pPr>
            <a:r>
              <a:rPr lang="en" sz="1500">
                <a:latin typeface="Source Sans Pro"/>
                <a:ea typeface="Source Sans Pro"/>
                <a:cs typeface="Source Sans Pro"/>
                <a:sym typeface="Source Sans Pro"/>
              </a:rPr>
              <a:t>BHUVANA SREE PEDDAMALLU(190001046)</a:t>
            </a:r>
            <a:endParaRPr sz="1500">
              <a:latin typeface="Source Sans Pro"/>
              <a:ea typeface="Source Sans Pro"/>
              <a:cs typeface="Source Sans Pro"/>
              <a:sym typeface="Source Sans Pro"/>
            </a:endParaRPr>
          </a:p>
          <a:p>
            <a:pPr indent="0" lvl="0" marL="0" rtl="0" algn="r">
              <a:spcBef>
                <a:spcPts val="0"/>
              </a:spcBef>
              <a:spcAft>
                <a:spcPts val="0"/>
              </a:spcAft>
              <a:buNone/>
            </a:pPr>
            <a:r>
              <a:rPr lang="en" sz="1500">
                <a:latin typeface="Source Sans Pro"/>
                <a:ea typeface="Source Sans Pro"/>
                <a:cs typeface="Source Sans Pro"/>
                <a:sym typeface="Source Sans Pro"/>
              </a:rPr>
              <a:t>POOJA SREE PANAPAKALA(190001043)</a:t>
            </a:r>
            <a:endParaRPr sz="1500">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2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27" name="Google Shape;527;p22"/>
          <p:cNvPicPr preferRelativeResize="0"/>
          <p:nvPr/>
        </p:nvPicPr>
        <p:blipFill>
          <a:blip r:embed="rId3">
            <a:alphaModFix/>
          </a:blip>
          <a:stretch>
            <a:fillRect/>
          </a:stretch>
        </p:blipFill>
        <p:spPr>
          <a:xfrm>
            <a:off x="1557750" y="138375"/>
            <a:ext cx="6028525" cy="3954000"/>
          </a:xfrm>
          <a:prstGeom prst="rect">
            <a:avLst/>
          </a:prstGeom>
          <a:noFill/>
          <a:ln>
            <a:noFill/>
          </a:ln>
        </p:spPr>
      </p:pic>
      <p:sp>
        <p:nvSpPr>
          <p:cNvPr id="528" name="Google Shape;528;p22"/>
          <p:cNvSpPr txBox="1"/>
          <p:nvPr/>
        </p:nvSpPr>
        <p:spPr>
          <a:xfrm>
            <a:off x="1779900" y="4288575"/>
            <a:ext cx="571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Plot for :-  Layers = 2, drop out = 0.3 , learning rate = 0.00001, epochs = 30</a:t>
            </a:r>
            <a:endParaRPr>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23"/>
          <p:cNvSpPr txBox="1"/>
          <p:nvPr>
            <p:ph idx="4294967295" type="title"/>
          </p:nvPr>
        </p:nvSpPr>
        <p:spPr>
          <a:xfrm>
            <a:off x="1073700" y="578050"/>
            <a:ext cx="6996600" cy="55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ACCURACY</a:t>
            </a:r>
            <a:endParaRPr/>
          </a:p>
        </p:txBody>
      </p:sp>
      <p:sp>
        <p:nvSpPr>
          <p:cNvPr id="534" name="Google Shape;534;p2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535" name="Google Shape;535;p23"/>
          <p:cNvGraphicFramePr/>
          <p:nvPr/>
        </p:nvGraphicFramePr>
        <p:xfrm>
          <a:off x="952500" y="2000250"/>
          <a:ext cx="3000000" cy="3000000"/>
        </p:xfrm>
        <a:graphic>
          <a:graphicData uri="http://schemas.openxmlformats.org/drawingml/2006/table">
            <a:tbl>
              <a:tblPr>
                <a:noFill/>
                <a:tableStyleId>{8F94B0C4-9C46-4F5B-8F92-EFD5A0DB842F}</a:tableStyleId>
              </a:tblPr>
              <a:tblGrid>
                <a:gridCol w="3619500"/>
                <a:gridCol w="3619500"/>
              </a:tblGrid>
              <a:tr h="381000">
                <a:tc>
                  <a:txBody>
                    <a:bodyPr/>
                    <a:lstStyle/>
                    <a:p>
                      <a:pPr indent="0" lvl="0" marL="0" rtl="0" algn="l">
                        <a:spcBef>
                          <a:spcPts val="0"/>
                        </a:spcBef>
                        <a:spcAft>
                          <a:spcPts val="0"/>
                        </a:spcAft>
                        <a:buNone/>
                      </a:pPr>
                      <a:r>
                        <a:rPr lang="en"/>
                        <a:t>                       Drop out </a:t>
                      </a:r>
                      <a:endParaRPr/>
                    </a:p>
                  </a:txBody>
                  <a:tcPr marT="91425" marB="91425" marR="91425" marL="91425"/>
                </a:tc>
                <a:tc>
                  <a:txBody>
                    <a:bodyPr/>
                    <a:lstStyle/>
                    <a:p>
                      <a:pPr indent="0" lvl="0" marL="0" rtl="0" algn="l">
                        <a:spcBef>
                          <a:spcPts val="0"/>
                        </a:spcBef>
                        <a:spcAft>
                          <a:spcPts val="0"/>
                        </a:spcAft>
                        <a:buNone/>
                      </a:pPr>
                      <a:r>
                        <a:rPr lang="en"/>
                        <a:t>                         Accuracy</a:t>
                      </a:r>
                      <a:endParaRPr/>
                    </a:p>
                  </a:txBody>
                  <a:tcPr marT="91425" marB="91425" marR="91425" marL="91425"/>
                </a:tc>
              </a:tr>
              <a:tr h="381000">
                <a:tc>
                  <a:txBody>
                    <a:bodyPr/>
                    <a:lstStyle/>
                    <a:p>
                      <a:pPr indent="0" lvl="0" marL="0" rtl="0" algn="l">
                        <a:spcBef>
                          <a:spcPts val="0"/>
                        </a:spcBef>
                        <a:spcAft>
                          <a:spcPts val="0"/>
                        </a:spcAft>
                        <a:buNone/>
                      </a:pPr>
                      <a:r>
                        <a:rPr lang="en"/>
                        <a:t>                            0.3</a:t>
                      </a:r>
                      <a:endParaRPr/>
                    </a:p>
                  </a:txBody>
                  <a:tcPr marT="91425" marB="91425" marR="91425" marL="91425"/>
                </a:tc>
                <a:tc>
                  <a:txBody>
                    <a:bodyPr/>
                    <a:lstStyle/>
                    <a:p>
                      <a:pPr indent="0" lvl="0" marL="0" rtl="0" algn="l">
                        <a:spcBef>
                          <a:spcPts val="0"/>
                        </a:spcBef>
                        <a:spcAft>
                          <a:spcPts val="0"/>
                        </a:spcAft>
                        <a:buNone/>
                      </a:pPr>
                      <a:r>
                        <a:rPr lang="en"/>
                        <a:t>                           71.06</a:t>
                      </a:r>
                      <a:endParaRPr/>
                    </a:p>
                  </a:txBody>
                  <a:tcPr marT="91425" marB="91425" marR="91425" marL="91425"/>
                </a:tc>
              </a:tr>
              <a:tr h="381000">
                <a:tc>
                  <a:txBody>
                    <a:bodyPr/>
                    <a:lstStyle/>
                    <a:p>
                      <a:pPr indent="0" lvl="0" marL="0" rtl="0" algn="l">
                        <a:spcBef>
                          <a:spcPts val="0"/>
                        </a:spcBef>
                        <a:spcAft>
                          <a:spcPts val="0"/>
                        </a:spcAft>
                        <a:buNone/>
                      </a:pPr>
                      <a:r>
                        <a:rPr lang="en"/>
                        <a:t>                           0.25</a:t>
                      </a:r>
                      <a:endParaRPr/>
                    </a:p>
                  </a:txBody>
                  <a:tcPr marT="91425" marB="91425" marR="91425" marL="91425"/>
                </a:tc>
                <a:tc>
                  <a:txBody>
                    <a:bodyPr/>
                    <a:lstStyle/>
                    <a:p>
                      <a:pPr indent="0" lvl="0" marL="0" rtl="0" algn="l">
                        <a:spcBef>
                          <a:spcPts val="0"/>
                        </a:spcBef>
                        <a:spcAft>
                          <a:spcPts val="0"/>
                        </a:spcAft>
                        <a:buNone/>
                      </a:pPr>
                      <a:r>
                        <a:rPr lang="en"/>
                        <a:t>                           72.94</a:t>
                      </a:r>
                      <a:endParaRPr/>
                    </a:p>
                  </a:txBody>
                  <a:tcPr marT="91425" marB="91425" marR="91425" marL="91425"/>
                </a:tc>
              </a:tr>
              <a:tr h="381000">
                <a:tc>
                  <a:txBody>
                    <a:bodyPr/>
                    <a:lstStyle/>
                    <a:p>
                      <a:pPr indent="0" lvl="0" marL="0" rtl="0" algn="l">
                        <a:spcBef>
                          <a:spcPts val="0"/>
                        </a:spcBef>
                        <a:spcAft>
                          <a:spcPts val="0"/>
                        </a:spcAft>
                        <a:buNone/>
                      </a:pPr>
                      <a:r>
                        <a:rPr lang="en"/>
                        <a:t>                           0.35</a:t>
                      </a:r>
                      <a:endParaRPr/>
                    </a:p>
                  </a:txBody>
                  <a:tcPr marT="91425" marB="91425" marR="91425" marL="91425"/>
                </a:tc>
                <a:tc>
                  <a:txBody>
                    <a:bodyPr/>
                    <a:lstStyle/>
                    <a:p>
                      <a:pPr indent="0" lvl="0" marL="0" rtl="0" algn="l">
                        <a:spcBef>
                          <a:spcPts val="0"/>
                        </a:spcBef>
                        <a:spcAft>
                          <a:spcPts val="0"/>
                        </a:spcAft>
                        <a:buNone/>
                      </a:pPr>
                      <a:r>
                        <a:rPr lang="en"/>
                        <a:t>                           71.74</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2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41" name="Google Shape;541;p24"/>
          <p:cNvPicPr preferRelativeResize="0"/>
          <p:nvPr/>
        </p:nvPicPr>
        <p:blipFill>
          <a:blip r:embed="rId3">
            <a:alphaModFix/>
          </a:blip>
          <a:stretch>
            <a:fillRect/>
          </a:stretch>
        </p:blipFill>
        <p:spPr>
          <a:xfrm>
            <a:off x="152400" y="152400"/>
            <a:ext cx="4248299" cy="3575575"/>
          </a:xfrm>
          <a:prstGeom prst="rect">
            <a:avLst/>
          </a:prstGeom>
          <a:noFill/>
          <a:ln>
            <a:noFill/>
          </a:ln>
        </p:spPr>
      </p:pic>
      <p:sp>
        <p:nvSpPr>
          <p:cNvPr id="542" name="Google Shape;542;p24"/>
          <p:cNvSpPr txBox="1"/>
          <p:nvPr/>
        </p:nvSpPr>
        <p:spPr>
          <a:xfrm>
            <a:off x="448475" y="3966250"/>
            <a:ext cx="365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Plot for :-  Layers = 3, drop out = 0.25 , learning rate = 0.00001, epochs = 30</a:t>
            </a:r>
            <a:endParaRPr>
              <a:latin typeface="Source Sans Pro"/>
              <a:ea typeface="Source Sans Pro"/>
              <a:cs typeface="Source Sans Pro"/>
              <a:sym typeface="Source Sans Pro"/>
            </a:endParaRPr>
          </a:p>
        </p:txBody>
      </p:sp>
      <p:pic>
        <p:nvPicPr>
          <p:cNvPr id="543" name="Google Shape;543;p24"/>
          <p:cNvPicPr preferRelativeResize="0"/>
          <p:nvPr/>
        </p:nvPicPr>
        <p:blipFill>
          <a:blip r:embed="rId4">
            <a:alphaModFix/>
          </a:blip>
          <a:stretch>
            <a:fillRect/>
          </a:stretch>
        </p:blipFill>
        <p:spPr>
          <a:xfrm>
            <a:off x="4610925" y="294325"/>
            <a:ext cx="4380675" cy="3407675"/>
          </a:xfrm>
          <a:prstGeom prst="rect">
            <a:avLst/>
          </a:prstGeom>
          <a:noFill/>
          <a:ln>
            <a:noFill/>
          </a:ln>
        </p:spPr>
      </p:pic>
      <p:sp>
        <p:nvSpPr>
          <p:cNvPr id="544" name="Google Shape;544;p24"/>
          <p:cNvSpPr txBox="1"/>
          <p:nvPr/>
        </p:nvSpPr>
        <p:spPr>
          <a:xfrm>
            <a:off x="4677113" y="3956300"/>
            <a:ext cx="424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Plot for :-  Layers = 3, drop out = 0.35 , learning rate = 0.00001, epochs = 30</a:t>
            </a:r>
            <a:endParaRPr>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25"/>
          <p:cNvSpPr txBox="1"/>
          <p:nvPr>
            <p:ph idx="4294967295" type="title"/>
          </p:nvPr>
        </p:nvSpPr>
        <p:spPr>
          <a:xfrm>
            <a:off x="1073700" y="578050"/>
            <a:ext cx="6996600" cy="55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ACCURACY</a:t>
            </a:r>
            <a:endParaRPr/>
          </a:p>
        </p:txBody>
      </p:sp>
      <p:sp>
        <p:nvSpPr>
          <p:cNvPr id="550" name="Google Shape;550;p2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551" name="Google Shape;551;p25"/>
          <p:cNvGraphicFramePr/>
          <p:nvPr/>
        </p:nvGraphicFramePr>
        <p:xfrm>
          <a:off x="952500" y="2000250"/>
          <a:ext cx="3000000" cy="3000000"/>
        </p:xfrm>
        <a:graphic>
          <a:graphicData uri="http://schemas.openxmlformats.org/drawingml/2006/table">
            <a:tbl>
              <a:tblPr>
                <a:noFill/>
                <a:tableStyleId>{8F94B0C4-9C46-4F5B-8F92-EFD5A0DB842F}</a:tableStyleId>
              </a:tblPr>
              <a:tblGrid>
                <a:gridCol w="3619500"/>
                <a:gridCol w="3619500"/>
              </a:tblGrid>
              <a:tr h="381000">
                <a:tc>
                  <a:txBody>
                    <a:bodyPr/>
                    <a:lstStyle/>
                    <a:p>
                      <a:pPr indent="0" lvl="0" marL="0" rtl="0" algn="l">
                        <a:spcBef>
                          <a:spcPts val="0"/>
                        </a:spcBef>
                        <a:spcAft>
                          <a:spcPts val="0"/>
                        </a:spcAft>
                        <a:buNone/>
                      </a:pPr>
                      <a:r>
                        <a:rPr lang="en"/>
                        <a:t>                       Learning Rate</a:t>
                      </a:r>
                      <a:endParaRPr/>
                    </a:p>
                  </a:txBody>
                  <a:tcPr marT="91425" marB="91425" marR="91425" marL="91425"/>
                </a:tc>
                <a:tc>
                  <a:txBody>
                    <a:bodyPr/>
                    <a:lstStyle/>
                    <a:p>
                      <a:pPr indent="0" lvl="0" marL="0" rtl="0" algn="l">
                        <a:spcBef>
                          <a:spcPts val="0"/>
                        </a:spcBef>
                        <a:spcAft>
                          <a:spcPts val="0"/>
                        </a:spcAft>
                        <a:buNone/>
                      </a:pPr>
                      <a:r>
                        <a:rPr lang="en"/>
                        <a:t>                         Accuracy</a:t>
                      </a:r>
                      <a:endParaRPr/>
                    </a:p>
                  </a:txBody>
                  <a:tcPr marT="91425" marB="91425" marR="91425" marL="91425"/>
                </a:tc>
              </a:tr>
              <a:tr h="381000">
                <a:tc>
                  <a:txBody>
                    <a:bodyPr/>
                    <a:lstStyle/>
                    <a:p>
                      <a:pPr indent="0" lvl="0" marL="0" rtl="0" algn="l">
                        <a:spcBef>
                          <a:spcPts val="0"/>
                        </a:spcBef>
                        <a:spcAft>
                          <a:spcPts val="0"/>
                        </a:spcAft>
                        <a:buNone/>
                      </a:pPr>
                      <a:r>
                        <a:rPr lang="en"/>
                        <a:t>                           0.00001</a:t>
                      </a:r>
                      <a:endParaRPr/>
                    </a:p>
                  </a:txBody>
                  <a:tcPr marT="91425" marB="91425" marR="91425" marL="91425"/>
                </a:tc>
                <a:tc>
                  <a:txBody>
                    <a:bodyPr/>
                    <a:lstStyle/>
                    <a:p>
                      <a:pPr indent="0" lvl="0" marL="0" rtl="0" algn="l">
                        <a:spcBef>
                          <a:spcPts val="0"/>
                        </a:spcBef>
                        <a:spcAft>
                          <a:spcPts val="0"/>
                        </a:spcAft>
                        <a:buNone/>
                      </a:pPr>
                      <a:r>
                        <a:rPr lang="en"/>
                        <a:t>                           71.06</a:t>
                      </a:r>
                      <a:endParaRPr/>
                    </a:p>
                  </a:txBody>
                  <a:tcPr marT="91425" marB="91425" marR="91425" marL="91425"/>
                </a:tc>
              </a:tr>
              <a:tr h="381000">
                <a:tc>
                  <a:txBody>
                    <a:bodyPr/>
                    <a:lstStyle/>
                    <a:p>
                      <a:pPr indent="0" lvl="0" marL="0" rtl="0" algn="l">
                        <a:spcBef>
                          <a:spcPts val="0"/>
                        </a:spcBef>
                        <a:spcAft>
                          <a:spcPts val="0"/>
                        </a:spcAft>
                        <a:buNone/>
                      </a:pPr>
                      <a:r>
                        <a:rPr lang="en"/>
                        <a:t>                           0.00005</a:t>
                      </a:r>
                      <a:endParaRPr/>
                    </a:p>
                  </a:txBody>
                  <a:tcPr marT="91425" marB="91425" marR="91425" marL="91425"/>
                </a:tc>
                <a:tc>
                  <a:txBody>
                    <a:bodyPr/>
                    <a:lstStyle/>
                    <a:p>
                      <a:pPr indent="0" lvl="0" marL="0" rtl="0" algn="l">
                        <a:spcBef>
                          <a:spcPts val="0"/>
                        </a:spcBef>
                        <a:spcAft>
                          <a:spcPts val="0"/>
                        </a:spcAft>
                        <a:buNone/>
                      </a:pPr>
                      <a:r>
                        <a:rPr lang="en"/>
                        <a:t>                           73.79</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2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57" name="Google Shape;557;p26"/>
          <p:cNvPicPr preferRelativeResize="0"/>
          <p:nvPr/>
        </p:nvPicPr>
        <p:blipFill>
          <a:blip r:embed="rId3">
            <a:alphaModFix/>
          </a:blip>
          <a:stretch>
            <a:fillRect/>
          </a:stretch>
        </p:blipFill>
        <p:spPr>
          <a:xfrm>
            <a:off x="1737850" y="110375"/>
            <a:ext cx="5848426" cy="3925950"/>
          </a:xfrm>
          <a:prstGeom prst="rect">
            <a:avLst/>
          </a:prstGeom>
          <a:noFill/>
          <a:ln>
            <a:noFill/>
          </a:ln>
        </p:spPr>
      </p:pic>
      <p:sp>
        <p:nvSpPr>
          <p:cNvPr id="558" name="Google Shape;558;p26"/>
          <p:cNvSpPr txBox="1"/>
          <p:nvPr/>
        </p:nvSpPr>
        <p:spPr>
          <a:xfrm>
            <a:off x="1934075" y="4288575"/>
            <a:ext cx="584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Plot for :-  Layers = 3, drop out = 0.3 , learning rate = 0.00005, epochs = 30</a:t>
            </a:r>
            <a:endParaRPr>
              <a:latin typeface="Source Sans Pro"/>
              <a:ea typeface="Source Sans Pro"/>
              <a:cs typeface="Source Sans Pro"/>
              <a:sym typeface="Source Sans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27"/>
          <p:cNvSpPr txBox="1"/>
          <p:nvPr>
            <p:ph idx="4294967295" type="title"/>
          </p:nvPr>
        </p:nvSpPr>
        <p:spPr>
          <a:xfrm>
            <a:off x="1073700" y="578050"/>
            <a:ext cx="6996600" cy="55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ACCURACY</a:t>
            </a:r>
            <a:endParaRPr/>
          </a:p>
        </p:txBody>
      </p:sp>
      <p:sp>
        <p:nvSpPr>
          <p:cNvPr id="564" name="Google Shape;564;p2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565" name="Google Shape;565;p27"/>
          <p:cNvGraphicFramePr/>
          <p:nvPr/>
        </p:nvGraphicFramePr>
        <p:xfrm>
          <a:off x="952500" y="2000250"/>
          <a:ext cx="3000000" cy="3000000"/>
        </p:xfrm>
        <a:graphic>
          <a:graphicData uri="http://schemas.openxmlformats.org/drawingml/2006/table">
            <a:tbl>
              <a:tblPr>
                <a:noFill/>
                <a:tableStyleId>{8F94B0C4-9C46-4F5B-8F92-EFD5A0DB842F}</a:tableStyleId>
              </a:tblPr>
              <a:tblGrid>
                <a:gridCol w="3619500"/>
                <a:gridCol w="3619500"/>
              </a:tblGrid>
              <a:tr h="381000">
                <a:tc>
                  <a:txBody>
                    <a:bodyPr/>
                    <a:lstStyle/>
                    <a:p>
                      <a:pPr indent="0" lvl="0" marL="0" rtl="0" algn="l">
                        <a:spcBef>
                          <a:spcPts val="0"/>
                        </a:spcBef>
                        <a:spcAft>
                          <a:spcPts val="0"/>
                        </a:spcAft>
                        <a:buNone/>
                      </a:pPr>
                      <a:r>
                        <a:rPr lang="en"/>
                        <a:t>                         </a:t>
                      </a:r>
                      <a:r>
                        <a:rPr lang="en"/>
                        <a:t> Epochs</a:t>
                      </a:r>
                      <a:endParaRPr/>
                    </a:p>
                  </a:txBody>
                  <a:tcPr marT="91425" marB="91425" marR="91425" marL="91425"/>
                </a:tc>
                <a:tc>
                  <a:txBody>
                    <a:bodyPr/>
                    <a:lstStyle/>
                    <a:p>
                      <a:pPr indent="0" lvl="0" marL="0" rtl="0" algn="l">
                        <a:spcBef>
                          <a:spcPts val="0"/>
                        </a:spcBef>
                        <a:spcAft>
                          <a:spcPts val="0"/>
                        </a:spcAft>
                        <a:buNone/>
                      </a:pPr>
                      <a:r>
                        <a:rPr lang="en"/>
                        <a:t>                    </a:t>
                      </a:r>
                      <a:r>
                        <a:rPr lang="en"/>
                        <a:t>     Accuracy</a:t>
                      </a:r>
                      <a:endParaRPr/>
                    </a:p>
                  </a:txBody>
                  <a:tcPr marT="91425" marB="91425" marR="91425" marL="91425"/>
                </a:tc>
              </a:tr>
              <a:tr h="381000">
                <a:tc>
                  <a:txBody>
                    <a:bodyPr/>
                    <a:lstStyle/>
                    <a:p>
                      <a:pPr indent="0" lvl="0" marL="0" rtl="0" algn="l">
                        <a:spcBef>
                          <a:spcPts val="0"/>
                        </a:spcBef>
                        <a:spcAft>
                          <a:spcPts val="0"/>
                        </a:spcAft>
                        <a:buNone/>
                      </a:pPr>
                      <a:r>
                        <a:rPr lang="en"/>
                        <a:t>                             30</a:t>
                      </a:r>
                      <a:endParaRPr/>
                    </a:p>
                  </a:txBody>
                  <a:tcPr marT="91425" marB="91425" marR="91425" marL="91425"/>
                </a:tc>
                <a:tc>
                  <a:txBody>
                    <a:bodyPr/>
                    <a:lstStyle/>
                    <a:p>
                      <a:pPr indent="0" lvl="0" marL="0" rtl="0" algn="l">
                        <a:spcBef>
                          <a:spcPts val="0"/>
                        </a:spcBef>
                        <a:spcAft>
                          <a:spcPts val="0"/>
                        </a:spcAft>
                        <a:buNone/>
                      </a:pPr>
                      <a:r>
                        <a:rPr lang="en"/>
                        <a:t>                           71.06</a:t>
                      </a:r>
                      <a:endParaRPr/>
                    </a:p>
                  </a:txBody>
                  <a:tcPr marT="91425" marB="91425" marR="91425" marL="91425"/>
                </a:tc>
              </a:tr>
              <a:tr h="381000">
                <a:tc>
                  <a:txBody>
                    <a:bodyPr/>
                    <a:lstStyle/>
                    <a:p>
                      <a:pPr indent="0" lvl="0" marL="0" rtl="0" algn="l">
                        <a:spcBef>
                          <a:spcPts val="0"/>
                        </a:spcBef>
                        <a:spcAft>
                          <a:spcPts val="0"/>
                        </a:spcAft>
                        <a:buNone/>
                      </a:pPr>
                      <a:r>
                        <a:rPr lang="en"/>
                        <a:t>                             25</a:t>
                      </a:r>
                      <a:endParaRPr/>
                    </a:p>
                  </a:txBody>
                  <a:tcPr marT="91425" marB="91425" marR="91425" marL="91425"/>
                </a:tc>
                <a:tc>
                  <a:txBody>
                    <a:bodyPr/>
                    <a:lstStyle/>
                    <a:p>
                      <a:pPr indent="0" lvl="0" marL="0" rtl="0" algn="l">
                        <a:spcBef>
                          <a:spcPts val="0"/>
                        </a:spcBef>
                        <a:spcAft>
                          <a:spcPts val="0"/>
                        </a:spcAft>
                        <a:buNone/>
                      </a:pPr>
                      <a:r>
                        <a:rPr lang="en"/>
                        <a:t>                           69.50</a:t>
                      </a:r>
                      <a:endParaRPr/>
                    </a:p>
                  </a:txBody>
                  <a:tcPr marT="91425" marB="91425" marR="91425" marL="91425"/>
                </a:tc>
              </a:tr>
              <a:tr h="381000">
                <a:tc>
                  <a:txBody>
                    <a:bodyPr/>
                    <a:lstStyle/>
                    <a:p>
                      <a:pPr indent="0" lvl="0" marL="0" rtl="0" algn="l">
                        <a:spcBef>
                          <a:spcPts val="0"/>
                        </a:spcBef>
                        <a:spcAft>
                          <a:spcPts val="0"/>
                        </a:spcAft>
                        <a:buNone/>
                      </a:pPr>
                      <a:r>
                        <a:rPr lang="en"/>
                        <a:t>                             35</a:t>
                      </a:r>
                      <a:endParaRPr/>
                    </a:p>
                  </a:txBody>
                  <a:tcPr marT="91425" marB="91425" marR="91425" marL="91425"/>
                </a:tc>
                <a:tc>
                  <a:txBody>
                    <a:bodyPr/>
                    <a:lstStyle/>
                    <a:p>
                      <a:pPr indent="0" lvl="0" marL="0" rtl="0" algn="l">
                        <a:spcBef>
                          <a:spcPts val="0"/>
                        </a:spcBef>
                        <a:spcAft>
                          <a:spcPts val="0"/>
                        </a:spcAft>
                        <a:buNone/>
                      </a:pPr>
                      <a:r>
                        <a:rPr lang="en"/>
                        <a:t>                           71.74</a:t>
                      </a:r>
                      <a:endParaRPr/>
                    </a:p>
                  </a:txBody>
                  <a:tcPr marT="91425" marB="91425" marR="91425" marL="91425"/>
                </a:tc>
              </a:tr>
              <a:tr h="381000">
                <a:tc>
                  <a:txBody>
                    <a:bodyPr/>
                    <a:lstStyle/>
                    <a:p>
                      <a:pPr indent="0" lvl="0" marL="0" rtl="0" algn="l">
                        <a:spcBef>
                          <a:spcPts val="0"/>
                        </a:spcBef>
                        <a:spcAft>
                          <a:spcPts val="0"/>
                        </a:spcAft>
                        <a:buNone/>
                      </a:pPr>
                      <a:r>
                        <a:rPr lang="en"/>
                        <a:t>                             40</a:t>
                      </a:r>
                      <a:endParaRPr/>
                    </a:p>
                  </a:txBody>
                  <a:tcPr marT="91425" marB="91425" marR="91425" marL="91425"/>
                </a:tc>
                <a:tc>
                  <a:txBody>
                    <a:bodyPr/>
                    <a:lstStyle/>
                    <a:p>
                      <a:pPr indent="0" lvl="0" marL="0" rtl="0" algn="l">
                        <a:spcBef>
                          <a:spcPts val="0"/>
                        </a:spcBef>
                        <a:spcAft>
                          <a:spcPts val="0"/>
                        </a:spcAft>
                        <a:buNone/>
                      </a:pPr>
                      <a:r>
                        <a:rPr lang="en"/>
                        <a:t>                           74.62</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2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71" name="Google Shape;571;p28"/>
          <p:cNvPicPr preferRelativeResize="0"/>
          <p:nvPr/>
        </p:nvPicPr>
        <p:blipFill>
          <a:blip r:embed="rId3">
            <a:alphaModFix/>
          </a:blip>
          <a:stretch>
            <a:fillRect/>
          </a:stretch>
        </p:blipFill>
        <p:spPr>
          <a:xfrm>
            <a:off x="152400" y="152400"/>
            <a:ext cx="4402475" cy="3533550"/>
          </a:xfrm>
          <a:prstGeom prst="rect">
            <a:avLst/>
          </a:prstGeom>
          <a:noFill/>
          <a:ln>
            <a:noFill/>
          </a:ln>
        </p:spPr>
      </p:pic>
      <p:sp>
        <p:nvSpPr>
          <p:cNvPr id="572" name="Google Shape;572;p28"/>
          <p:cNvSpPr txBox="1"/>
          <p:nvPr/>
        </p:nvSpPr>
        <p:spPr>
          <a:xfrm>
            <a:off x="350375" y="3854125"/>
            <a:ext cx="4148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Plot for :-  Layers = 3, drop out = 0.3 , learning rate = 0.00001, epochs = 25</a:t>
            </a:r>
            <a:endParaRPr>
              <a:latin typeface="Source Sans Pro"/>
              <a:ea typeface="Source Sans Pro"/>
              <a:cs typeface="Source Sans Pro"/>
              <a:sym typeface="Source Sans Pro"/>
            </a:endParaRPr>
          </a:p>
        </p:txBody>
      </p:sp>
      <p:pic>
        <p:nvPicPr>
          <p:cNvPr id="573" name="Google Shape;573;p28"/>
          <p:cNvPicPr preferRelativeResize="0"/>
          <p:nvPr/>
        </p:nvPicPr>
        <p:blipFill>
          <a:blip r:embed="rId4">
            <a:alphaModFix/>
          </a:blip>
          <a:stretch>
            <a:fillRect/>
          </a:stretch>
        </p:blipFill>
        <p:spPr>
          <a:xfrm>
            <a:off x="4707275" y="152400"/>
            <a:ext cx="4284325" cy="3533550"/>
          </a:xfrm>
          <a:prstGeom prst="rect">
            <a:avLst/>
          </a:prstGeom>
          <a:noFill/>
          <a:ln>
            <a:noFill/>
          </a:ln>
        </p:spPr>
      </p:pic>
      <p:sp>
        <p:nvSpPr>
          <p:cNvPr id="574" name="Google Shape;574;p28"/>
          <p:cNvSpPr txBox="1"/>
          <p:nvPr/>
        </p:nvSpPr>
        <p:spPr>
          <a:xfrm>
            <a:off x="4821150" y="3980250"/>
            <a:ext cx="4022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Plot for :-  Layers = 3, drop out = 0.3 , learning rate = 0.00001, epochs = 40</a:t>
            </a:r>
            <a:endParaRPr>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14"/>
          <p:cNvSpPr txBox="1"/>
          <p:nvPr>
            <p:ph type="title"/>
          </p:nvPr>
        </p:nvSpPr>
        <p:spPr>
          <a:xfrm>
            <a:off x="1047750" y="1007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ALGORITHMS USED</a:t>
            </a:r>
            <a:endParaRPr/>
          </a:p>
        </p:txBody>
      </p:sp>
      <p:sp>
        <p:nvSpPr>
          <p:cNvPr id="470" name="Google Shape;470;p14"/>
          <p:cNvSpPr txBox="1"/>
          <p:nvPr/>
        </p:nvSpPr>
        <p:spPr>
          <a:xfrm>
            <a:off x="1047750" y="968550"/>
            <a:ext cx="3234600" cy="2207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00CEF6"/>
                </a:solidFill>
                <a:latin typeface="Source Sans Pro"/>
                <a:ea typeface="Source Sans Pro"/>
                <a:cs typeface="Source Sans Pro"/>
                <a:sym typeface="Source Sans Pro"/>
              </a:rPr>
              <a:t>KNN</a:t>
            </a:r>
            <a:endParaRPr sz="1500">
              <a:solidFill>
                <a:srgbClr val="00CEF6"/>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r>
              <a:rPr lang="en" sz="1200">
                <a:highlight>
                  <a:srgbClr val="FFFFFF"/>
                </a:highlight>
              </a:rPr>
              <a:t>K-nearest neighbors algorithm is a type of supervised ML algorithm which can be used for both classification as well as regression predictive problems.</a:t>
            </a:r>
            <a:endParaRPr sz="1200">
              <a:highlight>
                <a:srgbClr val="FFFFFF"/>
              </a:highlight>
            </a:endParaRPr>
          </a:p>
          <a:p>
            <a:pPr indent="0" lvl="0" marL="0" rtl="0" algn="l">
              <a:spcBef>
                <a:spcPts val="600"/>
              </a:spcBef>
              <a:spcAft>
                <a:spcPts val="0"/>
              </a:spcAft>
              <a:buClr>
                <a:schemeClr val="dk1"/>
              </a:buClr>
              <a:buSzPts val="1100"/>
              <a:buFont typeface="Arial"/>
              <a:buNone/>
            </a:pPr>
            <a:r>
              <a:rPr lang="en" sz="1200">
                <a:highlight>
                  <a:srgbClr val="FFFFFF"/>
                </a:highlight>
              </a:rPr>
              <a:t>It uses ‘feature similarity’ to predict the values of new datapoints which further means that the new data point will be assigned a value based on how closely it matches the points in the training set.</a:t>
            </a:r>
            <a:endParaRPr sz="1200">
              <a:solidFill>
                <a:srgbClr val="28324A"/>
              </a:solidFill>
              <a:latin typeface="Source Sans Pro"/>
              <a:ea typeface="Source Sans Pro"/>
              <a:cs typeface="Source Sans Pro"/>
              <a:sym typeface="Source Sans Pro"/>
            </a:endParaRPr>
          </a:p>
          <a:p>
            <a:pPr indent="0" lvl="0" marL="0" rtl="0" algn="l">
              <a:spcBef>
                <a:spcPts val="600"/>
              </a:spcBef>
              <a:spcAft>
                <a:spcPts val="0"/>
              </a:spcAft>
              <a:buNone/>
            </a:pPr>
            <a:r>
              <a:t/>
            </a:r>
            <a:endParaRPr sz="1200">
              <a:solidFill>
                <a:srgbClr val="28324A"/>
              </a:solidFill>
              <a:latin typeface="Source Sans Pro"/>
              <a:ea typeface="Source Sans Pro"/>
              <a:cs typeface="Source Sans Pro"/>
              <a:sym typeface="Source Sans Pro"/>
            </a:endParaRPr>
          </a:p>
        </p:txBody>
      </p:sp>
      <p:sp>
        <p:nvSpPr>
          <p:cNvPr id="471" name="Google Shape;471;p14"/>
          <p:cNvSpPr txBox="1"/>
          <p:nvPr/>
        </p:nvSpPr>
        <p:spPr>
          <a:xfrm>
            <a:off x="4720150" y="968550"/>
            <a:ext cx="3376200" cy="2829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00CEF6"/>
                </a:solidFill>
                <a:latin typeface="Source Sans Pro"/>
                <a:ea typeface="Source Sans Pro"/>
                <a:cs typeface="Source Sans Pro"/>
                <a:sym typeface="Source Sans Pro"/>
              </a:rPr>
              <a:t>CNN</a:t>
            </a:r>
            <a:endParaRPr>
              <a:solidFill>
                <a:srgbClr val="00CEF6"/>
              </a:solidFill>
              <a:latin typeface="Source Sans Pro"/>
              <a:ea typeface="Source Sans Pro"/>
              <a:cs typeface="Source Sans Pro"/>
              <a:sym typeface="Source Sans Pro"/>
            </a:endParaRPr>
          </a:p>
          <a:p>
            <a:pPr indent="0" lvl="0" marL="0" rtl="0" algn="l">
              <a:spcBef>
                <a:spcPts val="600"/>
              </a:spcBef>
              <a:spcAft>
                <a:spcPts val="0"/>
              </a:spcAft>
              <a:buNone/>
            </a:pPr>
            <a:r>
              <a:rPr lang="en" sz="1200">
                <a:solidFill>
                  <a:srgbClr val="273239"/>
                </a:solidFill>
                <a:highlight>
                  <a:srgbClr val="FFFFFF"/>
                </a:highlight>
              </a:rPr>
              <a:t>Convolutional neural network is a multi-layered feed-forward neural network, made by assembling many unseen layers on top of each other in a particular order.</a:t>
            </a:r>
            <a:endParaRPr sz="1200">
              <a:solidFill>
                <a:srgbClr val="273239"/>
              </a:solidFill>
              <a:highlight>
                <a:srgbClr val="FFFFFF"/>
              </a:highlight>
            </a:endParaRPr>
          </a:p>
          <a:p>
            <a:pPr indent="0" lvl="0" marL="0" rtl="0" algn="l">
              <a:spcBef>
                <a:spcPts val="600"/>
              </a:spcBef>
              <a:spcAft>
                <a:spcPts val="0"/>
              </a:spcAft>
              <a:buNone/>
            </a:pPr>
            <a:r>
              <a:rPr lang="en" sz="1200">
                <a:solidFill>
                  <a:srgbClr val="292929"/>
                </a:solidFill>
                <a:highlight>
                  <a:srgbClr val="FFFFFF"/>
                </a:highlight>
                <a:latin typeface="Georgia"/>
                <a:ea typeface="Georgia"/>
                <a:cs typeface="Georgia"/>
                <a:sym typeface="Georgia"/>
              </a:rPr>
              <a:t>Technically, deep learning CNN models to train and test, each input image will pass it through a series of convolution layers with filters (Kernals), Pooling, fully connected layers (FC) and apply Softmax function to classify an object with probabilistic values between 0 and 1. </a:t>
            </a:r>
            <a:endParaRPr sz="1200">
              <a:solidFill>
                <a:srgbClr val="292929"/>
              </a:solidFill>
              <a:highlight>
                <a:srgbClr val="FFFFFF"/>
              </a:highlight>
              <a:latin typeface="Georgia"/>
              <a:ea typeface="Georgia"/>
              <a:cs typeface="Georgia"/>
              <a:sym typeface="Georgia"/>
            </a:endParaRPr>
          </a:p>
        </p:txBody>
      </p:sp>
      <p:sp>
        <p:nvSpPr>
          <p:cNvPr id="472" name="Google Shape;472;p1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15"/>
          <p:cNvSpPr txBox="1"/>
          <p:nvPr>
            <p:ph idx="4294967295" type="ctrTitle"/>
          </p:nvPr>
        </p:nvSpPr>
        <p:spPr>
          <a:xfrm>
            <a:off x="1275150" y="448475"/>
            <a:ext cx="6593700" cy="47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                              Dataset used </a:t>
            </a:r>
            <a:endParaRPr sz="2400"/>
          </a:p>
        </p:txBody>
      </p:sp>
      <p:sp>
        <p:nvSpPr>
          <p:cNvPr id="478" name="Google Shape;478;p1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9" name="Google Shape;479;p15"/>
          <p:cNvSpPr txBox="1"/>
          <p:nvPr/>
        </p:nvSpPr>
        <p:spPr>
          <a:xfrm>
            <a:off x="770825" y="1149225"/>
            <a:ext cx="762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480" name="Google Shape;480;p15"/>
          <p:cNvSpPr txBox="1"/>
          <p:nvPr/>
        </p:nvSpPr>
        <p:spPr>
          <a:xfrm>
            <a:off x="896825" y="995075"/>
            <a:ext cx="74982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For this project, the dataset that we will be working with is GTZAN Genre Classification dataset which consists of 1,000 audio tracks, each 30 seconds long. It contains 10 genres, each represented by 100 tracks.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Our Datasets contains 10 genres :- </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 ● Blues</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 ● Classical</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 ● Country</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 ● Disco </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 ● Hiphop</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 ● Jazz </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 ● Metal </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 ● Pop </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 ● Reggae</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 ● Rock</a:t>
            </a:r>
            <a:endParaRPr>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16"/>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Using</a:t>
            </a:r>
            <a:r>
              <a:rPr lang="en"/>
              <a:t> KNN Algorithm</a:t>
            </a:r>
            <a:endParaRPr/>
          </a:p>
        </p:txBody>
      </p:sp>
      <p:sp>
        <p:nvSpPr>
          <p:cNvPr id="486" name="Google Shape;486;p16"/>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sp>
        <p:nvSpPr>
          <p:cNvPr id="487" name="Google Shape;487;p16"/>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2000">
              <a:solidFill>
                <a:schemeClr val="accent2"/>
              </a:solidFill>
            </a:endParaRPr>
          </a:p>
        </p:txBody>
      </p:sp>
      <p:sp>
        <p:nvSpPr>
          <p:cNvPr id="488" name="Google Shape;488;p1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17"/>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ACCURACY</a:t>
            </a:r>
            <a:endParaRPr>
              <a:solidFill>
                <a:schemeClr val="accent2"/>
              </a:solidFill>
            </a:endParaRPr>
          </a:p>
        </p:txBody>
      </p:sp>
      <p:sp>
        <p:nvSpPr>
          <p:cNvPr id="494" name="Google Shape;494;p1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495" name="Google Shape;495;p17"/>
          <p:cNvGraphicFramePr/>
          <p:nvPr/>
        </p:nvGraphicFramePr>
        <p:xfrm>
          <a:off x="952500" y="1619250"/>
          <a:ext cx="3000000" cy="3000000"/>
        </p:xfrm>
        <a:graphic>
          <a:graphicData uri="http://schemas.openxmlformats.org/drawingml/2006/table">
            <a:tbl>
              <a:tblPr>
                <a:noFill/>
                <a:tableStyleId>{8F94B0C4-9C46-4F5B-8F92-EFD5A0DB842F}</a:tableStyleId>
              </a:tblPr>
              <a:tblGrid>
                <a:gridCol w="3619500"/>
                <a:gridCol w="3619500"/>
              </a:tblGrid>
              <a:tr h="381000">
                <a:tc>
                  <a:txBody>
                    <a:bodyPr/>
                    <a:lstStyle/>
                    <a:p>
                      <a:pPr indent="0" lvl="0" marL="0" rtl="0" algn="l">
                        <a:spcBef>
                          <a:spcPts val="0"/>
                        </a:spcBef>
                        <a:spcAft>
                          <a:spcPts val="0"/>
                        </a:spcAft>
                        <a:buNone/>
                      </a:pPr>
                      <a:r>
                        <a:rPr lang="en"/>
                        <a:t>    No : of  Nearest  Neighbours  Taken</a:t>
                      </a:r>
                      <a:endParaRPr/>
                    </a:p>
                  </a:txBody>
                  <a:tcPr marT="91425" marB="91425" marR="91425" marL="91425"/>
                </a:tc>
                <a:tc>
                  <a:txBody>
                    <a:bodyPr/>
                    <a:lstStyle/>
                    <a:p>
                      <a:pPr indent="0" lvl="0" marL="0" rtl="0" algn="l">
                        <a:spcBef>
                          <a:spcPts val="0"/>
                        </a:spcBef>
                        <a:spcAft>
                          <a:spcPts val="0"/>
                        </a:spcAft>
                        <a:buNone/>
                      </a:pPr>
                      <a:r>
                        <a:rPr lang="en"/>
                        <a:t>                       Accuracy</a:t>
                      </a:r>
                      <a:endParaRPr/>
                    </a:p>
                  </a:txBody>
                  <a:tcPr marT="91425" marB="91425" marR="91425" marL="91425"/>
                </a:tc>
              </a:tr>
              <a:tr h="381000">
                <a:tc>
                  <a:txBody>
                    <a:bodyPr/>
                    <a:lstStyle/>
                    <a:p>
                      <a:pPr indent="0" lvl="0" marL="0" rtl="0" algn="l">
                        <a:spcBef>
                          <a:spcPts val="0"/>
                        </a:spcBef>
                        <a:spcAft>
                          <a:spcPts val="0"/>
                        </a:spcAft>
                        <a:buNone/>
                      </a:pPr>
                      <a:r>
                        <a:rPr lang="en"/>
                        <a:t>                         2</a:t>
                      </a:r>
                      <a:endParaRPr/>
                    </a:p>
                  </a:txBody>
                  <a:tcPr marT="91425" marB="91425" marR="91425" marL="91425"/>
                </a:tc>
                <a:tc>
                  <a:txBody>
                    <a:bodyPr/>
                    <a:lstStyle/>
                    <a:p>
                      <a:pPr indent="0" lvl="0" marL="0" rtl="0" algn="l">
                        <a:spcBef>
                          <a:spcPts val="0"/>
                        </a:spcBef>
                        <a:spcAft>
                          <a:spcPts val="0"/>
                        </a:spcAft>
                        <a:buNone/>
                      </a:pPr>
                      <a:r>
                        <a:rPr lang="en"/>
                        <a:t>                        64.246</a:t>
                      </a:r>
                      <a:endParaRPr/>
                    </a:p>
                  </a:txBody>
                  <a:tcPr marT="91425" marB="91425" marR="91425" marL="91425"/>
                </a:tc>
              </a:tr>
              <a:tr h="381000">
                <a:tc>
                  <a:txBody>
                    <a:bodyPr/>
                    <a:lstStyle/>
                    <a:p>
                      <a:pPr indent="0" lvl="0" marL="0" rtl="0" algn="l">
                        <a:spcBef>
                          <a:spcPts val="0"/>
                        </a:spcBef>
                        <a:spcAft>
                          <a:spcPts val="0"/>
                        </a:spcAft>
                        <a:buNone/>
                      </a:pPr>
                      <a:r>
                        <a:rPr lang="en"/>
                        <a:t>                         5</a:t>
                      </a:r>
                      <a:endParaRPr/>
                    </a:p>
                  </a:txBody>
                  <a:tcPr marT="91425" marB="91425" marR="91425" marL="91425"/>
                </a:tc>
                <a:tc>
                  <a:txBody>
                    <a:bodyPr/>
                    <a:lstStyle/>
                    <a:p>
                      <a:pPr indent="0" lvl="0" marL="0" rtl="0" algn="l">
                        <a:spcBef>
                          <a:spcPts val="0"/>
                        </a:spcBef>
                        <a:spcAft>
                          <a:spcPts val="0"/>
                        </a:spcAft>
                        <a:buNone/>
                      </a:pPr>
                      <a:r>
                        <a:rPr lang="en"/>
                        <a:t>                        68.907</a:t>
                      </a:r>
                      <a:endParaRPr/>
                    </a:p>
                  </a:txBody>
                  <a:tcPr marT="91425" marB="91425" marR="91425" marL="91425"/>
                </a:tc>
              </a:tr>
              <a:tr h="381000">
                <a:tc>
                  <a:txBody>
                    <a:bodyPr/>
                    <a:lstStyle/>
                    <a:p>
                      <a:pPr indent="0" lvl="0" marL="0" rtl="0" algn="l">
                        <a:spcBef>
                          <a:spcPts val="0"/>
                        </a:spcBef>
                        <a:spcAft>
                          <a:spcPts val="0"/>
                        </a:spcAft>
                        <a:buNone/>
                      </a:pPr>
                      <a:r>
                        <a:rPr lang="en"/>
                        <a:t>                        10</a:t>
                      </a:r>
                      <a:endParaRPr/>
                    </a:p>
                  </a:txBody>
                  <a:tcPr marT="91425" marB="91425" marR="91425" marL="91425"/>
                </a:tc>
                <a:tc>
                  <a:txBody>
                    <a:bodyPr/>
                    <a:lstStyle/>
                    <a:p>
                      <a:pPr indent="0" lvl="0" marL="0" rtl="0" algn="l">
                        <a:spcBef>
                          <a:spcPts val="0"/>
                        </a:spcBef>
                        <a:spcAft>
                          <a:spcPts val="0"/>
                        </a:spcAft>
                        <a:buNone/>
                      </a:pPr>
                      <a:r>
                        <a:rPr lang="en"/>
                        <a:t>                        </a:t>
                      </a:r>
                      <a:r>
                        <a:rPr lang="en"/>
                        <a:t>65.909</a:t>
                      </a:r>
                      <a:endParaRPr/>
                    </a:p>
                  </a:txBody>
                  <a:tcPr marT="91425" marB="91425" marR="91425" marL="91425"/>
                </a:tc>
              </a:tr>
              <a:tr h="381000">
                <a:tc>
                  <a:txBody>
                    <a:bodyPr/>
                    <a:lstStyle/>
                    <a:p>
                      <a:pPr indent="0" lvl="0" marL="0" rtl="0" algn="l">
                        <a:spcBef>
                          <a:spcPts val="0"/>
                        </a:spcBef>
                        <a:spcAft>
                          <a:spcPts val="0"/>
                        </a:spcAft>
                        <a:buNone/>
                      </a:pPr>
                      <a:r>
                        <a:rPr lang="en"/>
                        <a:t>                        20</a:t>
                      </a:r>
                      <a:endParaRPr/>
                    </a:p>
                  </a:txBody>
                  <a:tcPr marT="91425" marB="91425" marR="91425" marL="91425"/>
                </a:tc>
                <a:tc>
                  <a:txBody>
                    <a:bodyPr/>
                    <a:lstStyle/>
                    <a:p>
                      <a:pPr indent="0" lvl="0" marL="0" rtl="0" algn="l">
                        <a:spcBef>
                          <a:spcPts val="0"/>
                        </a:spcBef>
                        <a:spcAft>
                          <a:spcPts val="0"/>
                        </a:spcAft>
                        <a:buNone/>
                      </a:pPr>
                      <a:r>
                        <a:rPr lang="en"/>
                        <a:t>                        </a:t>
                      </a:r>
                      <a:r>
                        <a:rPr lang="en"/>
                        <a:t>64.306</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18"/>
          <p:cNvSpPr txBox="1"/>
          <p:nvPr>
            <p:ph type="ctrTitle"/>
          </p:nvPr>
        </p:nvSpPr>
        <p:spPr>
          <a:xfrm>
            <a:off x="2497600" y="4232525"/>
            <a:ext cx="5610300" cy="276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600">
                <a:solidFill>
                  <a:schemeClr val="lt1"/>
                </a:solidFill>
              </a:rPr>
              <a:t>Using CNN Algorithm</a:t>
            </a:r>
            <a:endParaRPr sz="3600">
              <a:solidFill>
                <a:schemeClr val="lt1"/>
              </a:solidFill>
            </a:endParaRPr>
          </a:p>
          <a:p>
            <a:pPr indent="0" lvl="0" marL="0" rtl="0" algn="l">
              <a:spcBef>
                <a:spcPts val="0"/>
              </a:spcBef>
              <a:spcAft>
                <a:spcPts val="0"/>
              </a:spcAft>
              <a:buNone/>
            </a:pPr>
            <a:r>
              <a:t/>
            </a:r>
            <a:endParaRPr sz="9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1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06" name="Google Shape;506;p19"/>
          <p:cNvPicPr preferRelativeResize="0"/>
          <p:nvPr/>
        </p:nvPicPr>
        <p:blipFill>
          <a:blip r:embed="rId3">
            <a:alphaModFix/>
          </a:blip>
          <a:stretch>
            <a:fillRect/>
          </a:stretch>
        </p:blipFill>
        <p:spPr>
          <a:xfrm>
            <a:off x="1065150" y="194475"/>
            <a:ext cx="6797250" cy="3869875"/>
          </a:xfrm>
          <a:prstGeom prst="rect">
            <a:avLst/>
          </a:prstGeom>
          <a:noFill/>
          <a:ln>
            <a:noFill/>
          </a:ln>
        </p:spPr>
      </p:pic>
      <p:sp>
        <p:nvSpPr>
          <p:cNvPr id="507" name="Google Shape;507;p19"/>
          <p:cNvSpPr txBox="1"/>
          <p:nvPr/>
        </p:nvSpPr>
        <p:spPr>
          <a:xfrm>
            <a:off x="1569675" y="4330625"/>
            <a:ext cx="557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Plot for :-  Layers = 3, drop out = 0.3 , learning rate = 0.00001, epochs = 30</a:t>
            </a:r>
            <a:endParaRPr>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20"/>
          <p:cNvSpPr txBox="1"/>
          <p:nvPr>
            <p:ph idx="4294967295" type="body"/>
          </p:nvPr>
        </p:nvSpPr>
        <p:spPr>
          <a:xfrm>
            <a:off x="5902350" y="1626600"/>
            <a:ext cx="2471700" cy="2702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513" name="Google Shape;513;p2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14" name="Google Shape;514;p20"/>
          <p:cNvPicPr preferRelativeResize="0"/>
          <p:nvPr/>
        </p:nvPicPr>
        <p:blipFill>
          <a:blip r:embed="rId3">
            <a:alphaModFix/>
          </a:blip>
          <a:stretch>
            <a:fillRect/>
          </a:stretch>
        </p:blipFill>
        <p:spPr>
          <a:xfrm>
            <a:off x="152400" y="152400"/>
            <a:ext cx="8691050" cy="48887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21"/>
          <p:cNvSpPr txBox="1"/>
          <p:nvPr>
            <p:ph idx="4294967295" type="title"/>
          </p:nvPr>
        </p:nvSpPr>
        <p:spPr>
          <a:xfrm>
            <a:off x="1073700" y="578050"/>
            <a:ext cx="6996600" cy="55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ACCURACY</a:t>
            </a:r>
            <a:endParaRPr/>
          </a:p>
        </p:txBody>
      </p:sp>
      <p:sp>
        <p:nvSpPr>
          <p:cNvPr id="520" name="Google Shape;520;p2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521" name="Google Shape;521;p21"/>
          <p:cNvGraphicFramePr/>
          <p:nvPr/>
        </p:nvGraphicFramePr>
        <p:xfrm>
          <a:off x="952500" y="2000250"/>
          <a:ext cx="3000000" cy="3000000"/>
        </p:xfrm>
        <a:graphic>
          <a:graphicData uri="http://schemas.openxmlformats.org/drawingml/2006/table">
            <a:tbl>
              <a:tblPr>
                <a:noFill/>
                <a:tableStyleId>{8F94B0C4-9C46-4F5B-8F92-EFD5A0DB842F}</a:tableStyleId>
              </a:tblPr>
              <a:tblGrid>
                <a:gridCol w="3619500"/>
                <a:gridCol w="3619500"/>
              </a:tblGrid>
              <a:tr h="381000">
                <a:tc>
                  <a:txBody>
                    <a:bodyPr/>
                    <a:lstStyle/>
                    <a:p>
                      <a:pPr indent="0" lvl="0" marL="0" rtl="0" algn="l">
                        <a:spcBef>
                          <a:spcPts val="0"/>
                        </a:spcBef>
                        <a:spcAft>
                          <a:spcPts val="0"/>
                        </a:spcAft>
                        <a:buNone/>
                      </a:pPr>
                      <a:r>
                        <a:rPr lang="en"/>
                        <a:t>         No : of  </a:t>
                      </a:r>
                      <a:r>
                        <a:rPr lang="en" sz="1500">
                          <a:solidFill>
                            <a:srgbClr val="292929"/>
                          </a:solidFill>
                          <a:highlight>
                            <a:srgbClr val="FFFFFF"/>
                          </a:highlight>
                          <a:latin typeface="Georgia"/>
                          <a:ea typeface="Georgia"/>
                          <a:cs typeface="Georgia"/>
                          <a:sym typeface="Georgia"/>
                        </a:rPr>
                        <a:t>Convolutional </a:t>
                      </a:r>
                      <a:r>
                        <a:rPr lang="en"/>
                        <a:t>Layers</a:t>
                      </a:r>
                      <a:endParaRPr/>
                    </a:p>
                  </a:txBody>
                  <a:tcPr marT="91425" marB="91425" marR="91425" marL="91425"/>
                </a:tc>
                <a:tc>
                  <a:txBody>
                    <a:bodyPr/>
                    <a:lstStyle/>
                    <a:p>
                      <a:pPr indent="0" lvl="0" marL="0" rtl="0" algn="l">
                        <a:spcBef>
                          <a:spcPts val="0"/>
                        </a:spcBef>
                        <a:spcAft>
                          <a:spcPts val="0"/>
                        </a:spcAft>
                        <a:buNone/>
                      </a:pPr>
                      <a:r>
                        <a:rPr lang="en"/>
                        <a:t>                         Accuracy</a:t>
                      </a:r>
                      <a:endParaRPr/>
                    </a:p>
                  </a:txBody>
                  <a:tcPr marT="91425" marB="91425" marR="91425" marL="91425"/>
                </a:tc>
              </a:tr>
              <a:tr h="381000">
                <a:tc>
                  <a:txBody>
                    <a:bodyPr/>
                    <a:lstStyle/>
                    <a:p>
                      <a:pPr indent="0" lvl="0" marL="0" rtl="0" algn="l">
                        <a:spcBef>
                          <a:spcPts val="0"/>
                        </a:spcBef>
                        <a:spcAft>
                          <a:spcPts val="0"/>
                        </a:spcAft>
                        <a:buNone/>
                      </a:pPr>
                      <a:r>
                        <a:rPr lang="en"/>
                        <a:t>                            2</a:t>
                      </a:r>
                      <a:endParaRPr/>
                    </a:p>
                  </a:txBody>
                  <a:tcPr marT="91425" marB="91425" marR="91425" marL="91425"/>
                </a:tc>
                <a:tc>
                  <a:txBody>
                    <a:bodyPr/>
                    <a:lstStyle/>
                    <a:p>
                      <a:pPr indent="0" lvl="0" marL="0" rtl="0" algn="l">
                        <a:spcBef>
                          <a:spcPts val="0"/>
                        </a:spcBef>
                        <a:spcAft>
                          <a:spcPts val="0"/>
                        </a:spcAft>
                        <a:buNone/>
                      </a:pPr>
                      <a:r>
                        <a:rPr lang="en"/>
                        <a:t>                           70.35</a:t>
                      </a:r>
                      <a:endParaRPr/>
                    </a:p>
                  </a:txBody>
                  <a:tcPr marT="91425" marB="91425" marR="91425" marL="91425"/>
                </a:tc>
              </a:tr>
              <a:tr h="381000">
                <a:tc>
                  <a:txBody>
                    <a:bodyPr/>
                    <a:lstStyle/>
                    <a:p>
                      <a:pPr indent="0" lvl="0" marL="0" rtl="0" algn="l">
                        <a:spcBef>
                          <a:spcPts val="0"/>
                        </a:spcBef>
                        <a:spcAft>
                          <a:spcPts val="0"/>
                        </a:spcAft>
                        <a:buNone/>
                      </a:pPr>
                      <a:r>
                        <a:rPr lang="en"/>
                        <a:t>                            3</a:t>
                      </a:r>
                      <a:endParaRPr/>
                    </a:p>
                  </a:txBody>
                  <a:tcPr marT="91425" marB="91425" marR="91425" marL="91425"/>
                </a:tc>
                <a:tc>
                  <a:txBody>
                    <a:bodyPr/>
                    <a:lstStyle/>
                    <a:p>
                      <a:pPr indent="0" lvl="0" marL="0" rtl="0" algn="l">
                        <a:spcBef>
                          <a:spcPts val="0"/>
                        </a:spcBef>
                        <a:spcAft>
                          <a:spcPts val="0"/>
                        </a:spcAft>
                        <a:buNone/>
                      </a:pPr>
                      <a:r>
                        <a:rPr lang="en"/>
                        <a:t>                           71.06</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