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5"/>
    <p:sldMasterId id="214748369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Anek Devanagari"/>
      <p:regular r:id="rId28"/>
      <p:bold r:id="rId29"/>
    </p:embeddedFont>
    <p:embeddedFont>
      <p:font typeface="Montserrat"/>
      <p:regular r:id="rId30"/>
      <p:bold r:id="rId31"/>
      <p:italic r:id="rId32"/>
      <p:boldItalic r:id="rId33"/>
    </p:embeddedFont>
    <p:embeddedFont>
      <p:font typeface="Palanquin Dark"/>
      <p:regular r:id="rId34"/>
      <p:bold r:id="rId35"/>
    </p:embeddedFont>
    <p:embeddedFont>
      <p:font typeface="Anybody ExtraBold"/>
      <p:bold r:id="rId36"/>
      <p:boldItalic r:id="rId37"/>
    </p:embeddedFont>
    <p:embeddedFont>
      <p:font typeface="Anek Devanagari ExtraBold"/>
      <p:bold r:id="rId38"/>
    </p:embeddedFont>
    <p:embeddedFont>
      <p:font typeface="Anybody Black"/>
      <p:bold r:id="rId39"/>
      <p:boldItalic r:id="rId40"/>
    </p:embeddedFont>
    <p:embeddedFont>
      <p:font typeface="Anybody"/>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271CCC-2A0B-4562-B9A3-495C39F3A74C}">
  <a:tblStyle styleId="{01271CCC-2A0B-4562-B9A3-495C39F3A74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nybodyBlack-boldItalic.fntdata"/><Relationship Id="rId20" Type="http://schemas.openxmlformats.org/officeDocument/2006/relationships/slide" Target="slides/slide13.xml"/><Relationship Id="rId42" Type="http://schemas.openxmlformats.org/officeDocument/2006/relationships/font" Target="fonts/Anybody-bold.fntdata"/><Relationship Id="rId41" Type="http://schemas.openxmlformats.org/officeDocument/2006/relationships/font" Target="fonts/Anybody-regular.fntdata"/><Relationship Id="rId22" Type="http://schemas.openxmlformats.org/officeDocument/2006/relationships/slide" Target="slides/slide15.xml"/><Relationship Id="rId44" Type="http://schemas.openxmlformats.org/officeDocument/2006/relationships/font" Target="fonts/Anybody-boldItalic.fntdata"/><Relationship Id="rId21" Type="http://schemas.openxmlformats.org/officeDocument/2006/relationships/slide" Target="slides/slide14.xml"/><Relationship Id="rId43" Type="http://schemas.openxmlformats.org/officeDocument/2006/relationships/font" Target="fonts/Anybody-italic.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AnekDevanagari-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AnekDevanagari-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4.xml"/><Relationship Id="rId33" Type="http://schemas.openxmlformats.org/officeDocument/2006/relationships/font" Target="fonts/Montserrat-boldItalic.fntdata"/><Relationship Id="rId10" Type="http://schemas.openxmlformats.org/officeDocument/2006/relationships/slide" Target="slides/slide3.xml"/><Relationship Id="rId32" Type="http://schemas.openxmlformats.org/officeDocument/2006/relationships/font" Target="fonts/Montserrat-italic.fntdata"/><Relationship Id="rId13" Type="http://schemas.openxmlformats.org/officeDocument/2006/relationships/slide" Target="slides/slide6.xml"/><Relationship Id="rId35" Type="http://schemas.openxmlformats.org/officeDocument/2006/relationships/font" Target="fonts/PalanquinDark-bold.fntdata"/><Relationship Id="rId12" Type="http://schemas.openxmlformats.org/officeDocument/2006/relationships/slide" Target="slides/slide5.xml"/><Relationship Id="rId34" Type="http://schemas.openxmlformats.org/officeDocument/2006/relationships/font" Target="fonts/PalanquinDark-regular.fntdata"/><Relationship Id="rId15" Type="http://schemas.openxmlformats.org/officeDocument/2006/relationships/slide" Target="slides/slide8.xml"/><Relationship Id="rId37" Type="http://schemas.openxmlformats.org/officeDocument/2006/relationships/font" Target="fonts/AnybodyExtraBold-boldItalic.fntdata"/><Relationship Id="rId14" Type="http://schemas.openxmlformats.org/officeDocument/2006/relationships/slide" Target="slides/slide7.xml"/><Relationship Id="rId36" Type="http://schemas.openxmlformats.org/officeDocument/2006/relationships/font" Target="fonts/AnybodyExtraBold-bold.fntdata"/><Relationship Id="rId17" Type="http://schemas.openxmlformats.org/officeDocument/2006/relationships/slide" Target="slides/slide10.xml"/><Relationship Id="rId39" Type="http://schemas.openxmlformats.org/officeDocument/2006/relationships/font" Target="fonts/AnybodyBlack-bold.fntdata"/><Relationship Id="rId16" Type="http://schemas.openxmlformats.org/officeDocument/2006/relationships/slide" Target="slides/slide9.xml"/><Relationship Id="rId38" Type="http://schemas.openxmlformats.org/officeDocument/2006/relationships/font" Target="fonts/AnekDevanagariExtraBold-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39be521733_0_8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39be521733_0_8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39c6e4cccf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39c6e4cccf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239c6e4cccf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239c6e4cccf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25f34b6f412_9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25f34b6f412_9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239c6e4cccf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239c6e4cccf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239c6e4cccf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239c6e4cccf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25f34b6f412_9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25f34b6f412_9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25f34b6f412_9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25f34b6f412_9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239c6e4cccf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239c6e4cccf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25f4f8ad255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25f4f8ad255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239c6e4cccf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239c6e4cccf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39be521733_0_9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39be521733_0_9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39c6e4cccf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239c6e4cccf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39be521733_0_9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39be521733_0_9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5f34b6f412_9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5f34b6f412_9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39be521733_0_9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39be521733_0_9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39c6e4cccf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239c6e4cccf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39c6e4cccf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239c6e4cccf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5f34b6f412_9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25f34b6f412_9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5f34b6f412_9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5f34b6f412_9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p:nvPr/>
        </p:nvSpPr>
        <p:spPr>
          <a:xfrm>
            <a:off x="249475" y="246900"/>
            <a:ext cx="8645100" cy="4649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4"/>
          <p:cNvSpPr txBox="1"/>
          <p:nvPr>
            <p:ph type="ctrTitle"/>
          </p:nvPr>
        </p:nvSpPr>
        <p:spPr>
          <a:xfrm>
            <a:off x="722375" y="934405"/>
            <a:ext cx="4930500" cy="2474100"/>
          </a:xfrm>
          <a:prstGeom prst="rect">
            <a:avLst/>
          </a:prstGeom>
        </p:spPr>
        <p:txBody>
          <a:bodyPr anchorCtr="0" anchor="b" bIns="91425" lIns="91425" spcFirstLastPara="1" rIns="91425" wrap="square" tIns="91425">
            <a:noAutofit/>
          </a:bodyPr>
          <a:lstStyle>
            <a:lvl1pPr lvl="0" rtl="0">
              <a:spcBef>
                <a:spcPts val="0"/>
              </a:spcBef>
              <a:spcAft>
                <a:spcPts val="0"/>
              </a:spcAft>
              <a:buSzPts val="5500"/>
              <a:buNone/>
              <a:defRPr sz="50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56" name="Google Shape;56;p14"/>
          <p:cNvSpPr txBox="1"/>
          <p:nvPr>
            <p:ph idx="1" type="subTitle"/>
          </p:nvPr>
        </p:nvSpPr>
        <p:spPr>
          <a:xfrm>
            <a:off x="827274" y="3507080"/>
            <a:ext cx="4008900" cy="434400"/>
          </a:xfrm>
          <a:prstGeom prst="rect">
            <a:avLst/>
          </a:prstGeom>
          <a:solidFill>
            <a:schemeClr val="accent1"/>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sp>
        <p:nvSpPr>
          <p:cNvPr id="58" name="Google Shape;58;p15"/>
          <p:cNvSpPr/>
          <p:nvPr/>
        </p:nvSpPr>
        <p:spPr>
          <a:xfrm>
            <a:off x="249475" y="246900"/>
            <a:ext cx="8645100" cy="4649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5"/>
          <p:cNvSpPr txBox="1"/>
          <p:nvPr>
            <p:ph type="title"/>
          </p:nvPr>
        </p:nvSpPr>
        <p:spPr>
          <a:xfrm>
            <a:off x="4220025" y="2044900"/>
            <a:ext cx="4201500" cy="1595400"/>
          </a:xfrm>
          <a:prstGeom prst="rect">
            <a:avLst/>
          </a:prstGeom>
        </p:spPr>
        <p:txBody>
          <a:bodyPr anchorCtr="0" anchor="b" bIns="91425" lIns="91425" spcFirstLastPara="1" rIns="91425" wrap="square" tIns="91425">
            <a:noAutofit/>
          </a:bodyPr>
          <a:lstStyle>
            <a:lvl1pPr lvl="0" rtl="0">
              <a:spcBef>
                <a:spcPts val="0"/>
              </a:spcBef>
              <a:spcAft>
                <a:spcPts val="0"/>
              </a:spcAft>
              <a:buSzPts val="7000"/>
              <a:buNone/>
              <a:defRPr sz="45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p:txBody>
      </p:sp>
      <p:sp>
        <p:nvSpPr>
          <p:cNvPr id="60" name="Google Shape;60;p15"/>
          <p:cNvSpPr txBox="1"/>
          <p:nvPr>
            <p:ph hasCustomPrompt="1" idx="2" type="title"/>
          </p:nvPr>
        </p:nvSpPr>
        <p:spPr>
          <a:xfrm>
            <a:off x="4322725" y="901805"/>
            <a:ext cx="1680900" cy="10842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5000"/>
              <a:buNone/>
              <a:defRPr sz="5500">
                <a:solidFill>
                  <a:schemeClr val="lt1"/>
                </a:solidFill>
              </a:defRPr>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61" name="Google Shape;61;p15"/>
          <p:cNvSpPr txBox="1"/>
          <p:nvPr>
            <p:ph idx="1" type="subTitle"/>
          </p:nvPr>
        </p:nvSpPr>
        <p:spPr>
          <a:xfrm>
            <a:off x="4322725" y="3807050"/>
            <a:ext cx="4098900" cy="438900"/>
          </a:xfrm>
          <a:prstGeom prst="rect">
            <a:avLst/>
          </a:prstGeom>
          <a:solidFill>
            <a:schemeClr val="accent1"/>
          </a:solid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lt1"/>
                </a:solidFill>
              </a:defRPr>
            </a:lvl1pPr>
            <a:lvl2pPr lvl="1" rtl="0" algn="ctr">
              <a:lnSpc>
                <a:spcPct val="100000"/>
              </a:lnSpc>
              <a:spcBef>
                <a:spcPts val="0"/>
              </a:spcBef>
              <a:spcAft>
                <a:spcPts val="0"/>
              </a:spcAft>
              <a:buNone/>
              <a:defRPr sz="1400">
                <a:solidFill>
                  <a:schemeClr val="lt1"/>
                </a:solidFill>
              </a:defRPr>
            </a:lvl2pPr>
            <a:lvl3pPr lvl="2" rtl="0" algn="ctr">
              <a:lnSpc>
                <a:spcPct val="100000"/>
              </a:lnSpc>
              <a:spcBef>
                <a:spcPts val="0"/>
              </a:spcBef>
              <a:spcAft>
                <a:spcPts val="0"/>
              </a:spcAft>
              <a:buNone/>
              <a:defRPr sz="1400">
                <a:solidFill>
                  <a:schemeClr val="lt1"/>
                </a:solidFill>
              </a:defRPr>
            </a:lvl3pPr>
            <a:lvl4pPr lvl="3" rtl="0" algn="ctr">
              <a:lnSpc>
                <a:spcPct val="100000"/>
              </a:lnSpc>
              <a:spcBef>
                <a:spcPts val="0"/>
              </a:spcBef>
              <a:spcAft>
                <a:spcPts val="0"/>
              </a:spcAft>
              <a:buNone/>
              <a:defRPr sz="1400">
                <a:solidFill>
                  <a:schemeClr val="lt1"/>
                </a:solidFill>
              </a:defRPr>
            </a:lvl4pPr>
            <a:lvl5pPr lvl="4" rtl="0" algn="ctr">
              <a:lnSpc>
                <a:spcPct val="100000"/>
              </a:lnSpc>
              <a:spcBef>
                <a:spcPts val="0"/>
              </a:spcBef>
              <a:spcAft>
                <a:spcPts val="0"/>
              </a:spcAft>
              <a:buNone/>
              <a:defRPr sz="1400">
                <a:solidFill>
                  <a:schemeClr val="lt1"/>
                </a:solidFill>
              </a:defRPr>
            </a:lvl5pPr>
            <a:lvl6pPr lvl="5" rtl="0" algn="ctr">
              <a:lnSpc>
                <a:spcPct val="100000"/>
              </a:lnSpc>
              <a:spcBef>
                <a:spcPts val="0"/>
              </a:spcBef>
              <a:spcAft>
                <a:spcPts val="0"/>
              </a:spcAft>
              <a:buNone/>
              <a:defRPr sz="1400">
                <a:solidFill>
                  <a:schemeClr val="lt1"/>
                </a:solidFill>
              </a:defRPr>
            </a:lvl6pPr>
            <a:lvl7pPr lvl="6" rtl="0" algn="ctr">
              <a:lnSpc>
                <a:spcPct val="100000"/>
              </a:lnSpc>
              <a:spcBef>
                <a:spcPts val="0"/>
              </a:spcBef>
              <a:spcAft>
                <a:spcPts val="0"/>
              </a:spcAft>
              <a:buNone/>
              <a:defRPr sz="1400">
                <a:solidFill>
                  <a:schemeClr val="lt1"/>
                </a:solidFill>
              </a:defRPr>
            </a:lvl7pPr>
            <a:lvl8pPr lvl="7" rtl="0" algn="ctr">
              <a:lnSpc>
                <a:spcPct val="100000"/>
              </a:lnSpc>
              <a:spcBef>
                <a:spcPts val="0"/>
              </a:spcBef>
              <a:spcAft>
                <a:spcPts val="0"/>
              </a:spcAft>
              <a:buNone/>
              <a:defRPr sz="1400">
                <a:solidFill>
                  <a:schemeClr val="lt1"/>
                </a:solidFill>
              </a:defRPr>
            </a:lvl8pPr>
            <a:lvl9pPr lvl="8" rtl="0" algn="ctr">
              <a:lnSpc>
                <a:spcPct val="100000"/>
              </a:lnSpc>
              <a:spcBef>
                <a:spcPts val="0"/>
              </a:spcBef>
              <a:spcAft>
                <a:spcPts val="0"/>
              </a:spcAft>
              <a:buNone/>
              <a:defRPr sz="14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16"/>
          <p:cNvSpPr/>
          <p:nvPr/>
        </p:nvSpPr>
        <p:spPr>
          <a:xfrm>
            <a:off x="249475" y="246900"/>
            <a:ext cx="8645100" cy="4649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720000" y="4638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200"/>
              <a:buNone/>
              <a:defRPr sz="3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5" name="Google Shape;65;p16"/>
          <p:cNvSpPr txBox="1"/>
          <p:nvPr>
            <p:ph idx="1" type="body"/>
          </p:nvPr>
        </p:nvSpPr>
        <p:spPr>
          <a:xfrm>
            <a:off x="720000" y="1163150"/>
            <a:ext cx="2276700" cy="3445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lnSpc>
                <a:spcPct val="100000"/>
              </a:lnSpc>
              <a:spcBef>
                <a:spcPts val="1000"/>
              </a:spcBef>
              <a:spcAft>
                <a:spcPts val="0"/>
              </a:spcAft>
              <a:buSzPts val="1200"/>
              <a:buFont typeface="Roboto Condensed Light"/>
              <a:buChar char="○"/>
              <a:defRPr/>
            </a:lvl2pPr>
            <a:lvl3pPr indent="-304800" lvl="2" marL="1371600" rtl="0">
              <a:lnSpc>
                <a:spcPct val="100000"/>
              </a:lnSpc>
              <a:spcBef>
                <a:spcPts val="0"/>
              </a:spcBef>
              <a:spcAft>
                <a:spcPts val="0"/>
              </a:spcAft>
              <a:buSzPts val="1200"/>
              <a:buFont typeface="Roboto Condensed Light"/>
              <a:buChar char="■"/>
              <a:defRPr/>
            </a:lvl3pPr>
            <a:lvl4pPr indent="-304800" lvl="3" marL="1828800" rtl="0">
              <a:lnSpc>
                <a:spcPct val="100000"/>
              </a:lnSpc>
              <a:spcBef>
                <a:spcPts val="0"/>
              </a:spcBef>
              <a:spcAft>
                <a:spcPts val="0"/>
              </a:spcAft>
              <a:buSzPts val="1200"/>
              <a:buFont typeface="Roboto Condensed Light"/>
              <a:buChar char="●"/>
              <a:defRPr/>
            </a:lvl4pPr>
            <a:lvl5pPr indent="-304800" lvl="4" marL="2286000" rtl="0">
              <a:lnSpc>
                <a:spcPct val="100000"/>
              </a:lnSpc>
              <a:spcBef>
                <a:spcPts val="0"/>
              </a:spcBef>
              <a:spcAft>
                <a:spcPts val="0"/>
              </a:spcAft>
              <a:buSzPts val="1200"/>
              <a:buFont typeface="Roboto Condensed Light"/>
              <a:buChar char="○"/>
              <a:defRPr/>
            </a:lvl5pPr>
            <a:lvl6pPr indent="-304800" lvl="5" marL="2743200" rtl="0">
              <a:lnSpc>
                <a:spcPct val="100000"/>
              </a:lnSpc>
              <a:spcBef>
                <a:spcPts val="0"/>
              </a:spcBef>
              <a:spcAft>
                <a:spcPts val="0"/>
              </a:spcAft>
              <a:buSzPts val="1200"/>
              <a:buFont typeface="Roboto Condensed Light"/>
              <a:buChar char="■"/>
              <a:defRPr/>
            </a:lvl6pPr>
            <a:lvl7pPr indent="-304800" lvl="6" marL="3200400" rtl="0">
              <a:lnSpc>
                <a:spcPct val="100000"/>
              </a:lnSpc>
              <a:spcBef>
                <a:spcPts val="0"/>
              </a:spcBef>
              <a:spcAft>
                <a:spcPts val="0"/>
              </a:spcAft>
              <a:buSzPts val="1200"/>
              <a:buFont typeface="Roboto Condensed Light"/>
              <a:buChar char="●"/>
              <a:defRPr/>
            </a:lvl7pPr>
            <a:lvl8pPr indent="-304800" lvl="7" marL="3657600" rtl="0">
              <a:lnSpc>
                <a:spcPct val="100000"/>
              </a:lnSpc>
              <a:spcBef>
                <a:spcPts val="0"/>
              </a:spcBef>
              <a:spcAft>
                <a:spcPts val="0"/>
              </a:spcAft>
              <a:buSzPts val="1200"/>
              <a:buFont typeface="Roboto Condensed Light"/>
              <a:buChar char="○"/>
              <a:defRPr/>
            </a:lvl8pPr>
            <a:lvl9pPr indent="-304800" lvl="8" marL="4114800" rtl="0">
              <a:lnSpc>
                <a:spcPct val="100000"/>
              </a:lnSpc>
              <a:spcBef>
                <a:spcPts val="0"/>
              </a:spcBef>
              <a:spcAft>
                <a:spcPts val="0"/>
              </a:spcAft>
              <a:buSzPts val="1200"/>
              <a:buFont typeface="Roboto Condensed Light"/>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17"/>
          <p:cNvSpPr/>
          <p:nvPr/>
        </p:nvSpPr>
        <p:spPr>
          <a:xfrm>
            <a:off x="249475" y="246900"/>
            <a:ext cx="8645100" cy="4649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7"/>
          <p:cNvSpPr txBox="1"/>
          <p:nvPr>
            <p:ph type="title"/>
          </p:nvPr>
        </p:nvSpPr>
        <p:spPr>
          <a:xfrm>
            <a:off x="720000" y="4638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69" name="Google Shape;69;p17"/>
          <p:cNvSpPr txBox="1"/>
          <p:nvPr>
            <p:ph idx="1" type="subTitle"/>
          </p:nvPr>
        </p:nvSpPr>
        <p:spPr>
          <a:xfrm>
            <a:off x="1909650" y="1354745"/>
            <a:ext cx="6411600" cy="530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1800">
                <a:latin typeface="Anybody Black"/>
                <a:ea typeface="Anybody Black"/>
                <a:cs typeface="Anybody Black"/>
                <a:sym typeface="Anybody Black"/>
              </a:defRPr>
            </a:lvl1pPr>
            <a:lvl2pPr lvl="1" rtl="0">
              <a:lnSpc>
                <a:spcPct val="100000"/>
              </a:lnSpc>
              <a:spcBef>
                <a:spcPts val="0"/>
              </a:spcBef>
              <a:spcAft>
                <a:spcPts val="0"/>
              </a:spcAft>
              <a:buNone/>
              <a:defRPr sz="1800">
                <a:latin typeface="Anybody Black"/>
                <a:ea typeface="Anybody Black"/>
                <a:cs typeface="Anybody Black"/>
                <a:sym typeface="Anybody Black"/>
              </a:defRPr>
            </a:lvl2pPr>
            <a:lvl3pPr lvl="2" rtl="0">
              <a:lnSpc>
                <a:spcPct val="100000"/>
              </a:lnSpc>
              <a:spcBef>
                <a:spcPts val="0"/>
              </a:spcBef>
              <a:spcAft>
                <a:spcPts val="0"/>
              </a:spcAft>
              <a:buNone/>
              <a:defRPr sz="1800">
                <a:latin typeface="Anybody Black"/>
                <a:ea typeface="Anybody Black"/>
                <a:cs typeface="Anybody Black"/>
                <a:sym typeface="Anybody Black"/>
              </a:defRPr>
            </a:lvl3pPr>
            <a:lvl4pPr lvl="3" rtl="0">
              <a:lnSpc>
                <a:spcPct val="100000"/>
              </a:lnSpc>
              <a:spcBef>
                <a:spcPts val="0"/>
              </a:spcBef>
              <a:spcAft>
                <a:spcPts val="0"/>
              </a:spcAft>
              <a:buNone/>
              <a:defRPr sz="1800">
                <a:latin typeface="Anybody Black"/>
                <a:ea typeface="Anybody Black"/>
                <a:cs typeface="Anybody Black"/>
                <a:sym typeface="Anybody Black"/>
              </a:defRPr>
            </a:lvl4pPr>
            <a:lvl5pPr lvl="4" rtl="0">
              <a:lnSpc>
                <a:spcPct val="100000"/>
              </a:lnSpc>
              <a:spcBef>
                <a:spcPts val="0"/>
              </a:spcBef>
              <a:spcAft>
                <a:spcPts val="0"/>
              </a:spcAft>
              <a:buNone/>
              <a:defRPr sz="1800">
                <a:latin typeface="Anybody Black"/>
                <a:ea typeface="Anybody Black"/>
                <a:cs typeface="Anybody Black"/>
                <a:sym typeface="Anybody Black"/>
              </a:defRPr>
            </a:lvl5pPr>
            <a:lvl6pPr lvl="5" rtl="0">
              <a:lnSpc>
                <a:spcPct val="100000"/>
              </a:lnSpc>
              <a:spcBef>
                <a:spcPts val="0"/>
              </a:spcBef>
              <a:spcAft>
                <a:spcPts val="0"/>
              </a:spcAft>
              <a:buNone/>
              <a:defRPr sz="1800">
                <a:latin typeface="Anybody Black"/>
                <a:ea typeface="Anybody Black"/>
                <a:cs typeface="Anybody Black"/>
                <a:sym typeface="Anybody Black"/>
              </a:defRPr>
            </a:lvl6pPr>
            <a:lvl7pPr lvl="6" rtl="0">
              <a:lnSpc>
                <a:spcPct val="100000"/>
              </a:lnSpc>
              <a:spcBef>
                <a:spcPts val="0"/>
              </a:spcBef>
              <a:spcAft>
                <a:spcPts val="0"/>
              </a:spcAft>
              <a:buNone/>
              <a:defRPr sz="1800">
                <a:latin typeface="Anybody Black"/>
                <a:ea typeface="Anybody Black"/>
                <a:cs typeface="Anybody Black"/>
                <a:sym typeface="Anybody Black"/>
              </a:defRPr>
            </a:lvl7pPr>
            <a:lvl8pPr lvl="7" rtl="0">
              <a:lnSpc>
                <a:spcPct val="100000"/>
              </a:lnSpc>
              <a:spcBef>
                <a:spcPts val="0"/>
              </a:spcBef>
              <a:spcAft>
                <a:spcPts val="0"/>
              </a:spcAft>
              <a:buNone/>
              <a:defRPr sz="1800">
                <a:latin typeface="Anybody Black"/>
                <a:ea typeface="Anybody Black"/>
                <a:cs typeface="Anybody Black"/>
                <a:sym typeface="Anybody Black"/>
              </a:defRPr>
            </a:lvl8pPr>
            <a:lvl9pPr lvl="8" rtl="0">
              <a:lnSpc>
                <a:spcPct val="100000"/>
              </a:lnSpc>
              <a:spcBef>
                <a:spcPts val="0"/>
              </a:spcBef>
              <a:spcAft>
                <a:spcPts val="0"/>
              </a:spcAft>
              <a:buNone/>
              <a:defRPr sz="1800">
                <a:latin typeface="Anybody Black"/>
                <a:ea typeface="Anybody Black"/>
                <a:cs typeface="Anybody Black"/>
                <a:sym typeface="Anybody Black"/>
              </a:defRPr>
            </a:lvl9pPr>
          </a:lstStyle>
          <a:p/>
        </p:txBody>
      </p:sp>
      <p:sp>
        <p:nvSpPr>
          <p:cNvPr id="70" name="Google Shape;70;p17"/>
          <p:cNvSpPr txBox="1"/>
          <p:nvPr>
            <p:ph idx="2" type="subTitle"/>
          </p:nvPr>
        </p:nvSpPr>
        <p:spPr>
          <a:xfrm>
            <a:off x="1909650" y="1843675"/>
            <a:ext cx="6411600" cy="99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71" name="Google Shape;71;p17"/>
          <p:cNvSpPr txBox="1"/>
          <p:nvPr>
            <p:ph idx="3" type="subTitle"/>
          </p:nvPr>
        </p:nvSpPr>
        <p:spPr>
          <a:xfrm>
            <a:off x="1909650" y="2840357"/>
            <a:ext cx="6411600" cy="530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1800">
                <a:latin typeface="Anybody Black"/>
                <a:ea typeface="Anybody Black"/>
                <a:cs typeface="Anybody Black"/>
                <a:sym typeface="Anybody Black"/>
              </a:defRPr>
            </a:lvl1pPr>
            <a:lvl2pPr lvl="1" rtl="0">
              <a:lnSpc>
                <a:spcPct val="100000"/>
              </a:lnSpc>
              <a:spcBef>
                <a:spcPts val="0"/>
              </a:spcBef>
              <a:spcAft>
                <a:spcPts val="0"/>
              </a:spcAft>
              <a:buNone/>
              <a:defRPr sz="1800">
                <a:latin typeface="Anybody Black"/>
                <a:ea typeface="Anybody Black"/>
                <a:cs typeface="Anybody Black"/>
                <a:sym typeface="Anybody Black"/>
              </a:defRPr>
            </a:lvl2pPr>
            <a:lvl3pPr lvl="2" rtl="0">
              <a:lnSpc>
                <a:spcPct val="100000"/>
              </a:lnSpc>
              <a:spcBef>
                <a:spcPts val="0"/>
              </a:spcBef>
              <a:spcAft>
                <a:spcPts val="0"/>
              </a:spcAft>
              <a:buNone/>
              <a:defRPr sz="1800">
                <a:latin typeface="Anybody Black"/>
                <a:ea typeface="Anybody Black"/>
                <a:cs typeface="Anybody Black"/>
                <a:sym typeface="Anybody Black"/>
              </a:defRPr>
            </a:lvl3pPr>
            <a:lvl4pPr lvl="3" rtl="0">
              <a:lnSpc>
                <a:spcPct val="100000"/>
              </a:lnSpc>
              <a:spcBef>
                <a:spcPts val="0"/>
              </a:spcBef>
              <a:spcAft>
                <a:spcPts val="0"/>
              </a:spcAft>
              <a:buNone/>
              <a:defRPr sz="1800">
                <a:latin typeface="Anybody Black"/>
                <a:ea typeface="Anybody Black"/>
                <a:cs typeface="Anybody Black"/>
                <a:sym typeface="Anybody Black"/>
              </a:defRPr>
            </a:lvl4pPr>
            <a:lvl5pPr lvl="4" rtl="0">
              <a:lnSpc>
                <a:spcPct val="100000"/>
              </a:lnSpc>
              <a:spcBef>
                <a:spcPts val="0"/>
              </a:spcBef>
              <a:spcAft>
                <a:spcPts val="0"/>
              </a:spcAft>
              <a:buNone/>
              <a:defRPr sz="1800">
                <a:latin typeface="Anybody Black"/>
                <a:ea typeface="Anybody Black"/>
                <a:cs typeface="Anybody Black"/>
                <a:sym typeface="Anybody Black"/>
              </a:defRPr>
            </a:lvl5pPr>
            <a:lvl6pPr lvl="5" rtl="0">
              <a:lnSpc>
                <a:spcPct val="100000"/>
              </a:lnSpc>
              <a:spcBef>
                <a:spcPts val="0"/>
              </a:spcBef>
              <a:spcAft>
                <a:spcPts val="0"/>
              </a:spcAft>
              <a:buNone/>
              <a:defRPr sz="1800">
                <a:latin typeface="Anybody Black"/>
                <a:ea typeface="Anybody Black"/>
                <a:cs typeface="Anybody Black"/>
                <a:sym typeface="Anybody Black"/>
              </a:defRPr>
            </a:lvl6pPr>
            <a:lvl7pPr lvl="6" rtl="0">
              <a:lnSpc>
                <a:spcPct val="100000"/>
              </a:lnSpc>
              <a:spcBef>
                <a:spcPts val="0"/>
              </a:spcBef>
              <a:spcAft>
                <a:spcPts val="0"/>
              </a:spcAft>
              <a:buNone/>
              <a:defRPr sz="1800">
                <a:latin typeface="Anybody Black"/>
                <a:ea typeface="Anybody Black"/>
                <a:cs typeface="Anybody Black"/>
                <a:sym typeface="Anybody Black"/>
              </a:defRPr>
            </a:lvl7pPr>
            <a:lvl8pPr lvl="7" rtl="0">
              <a:lnSpc>
                <a:spcPct val="100000"/>
              </a:lnSpc>
              <a:spcBef>
                <a:spcPts val="0"/>
              </a:spcBef>
              <a:spcAft>
                <a:spcPts val="0"/>
              </a:spcAft>
              <a:buNone/>
              <a:defRPr sz="1800">
                <a:latin typeface="Anybody Black"/>
                <a:ea typeface="Anybody Black"/>
                <a:cs typeface="Anybody Black"/>
                <a:sym typeface="Anybody Black"/>
              </a:defRPr>
            </a:lvl8pPr>
            <a:lvl9pPr lvl="8" rtl="0">
              <a:lnSpc>
                <a:spcPct val="100000"/>
              </a:lnSpc>
              <a:spcBef>
                <a:spcPts val="0"/>
              </a:spcBef>
              <a:spcAft>
                <a:spcPts val="0"/>
              </a:spcAft>
              <a:buNone/>
              <a:defRPr sz="1800">
                <a:latin typeface="Anybody Black"/>
                <a:ea typeface="Anybody Black"/>
                <a:cs typeface="Anybody Black"/>
                <a:sym typeface="Anybody Black"/>
              </a:defRPr>
            </a:lvl9pPr>
          </a:lstStyle>
          <a:p/>
        </p:txBody>
      </p:sp>
      <p:sp>
        <p:nvSpPr>
          <p:cNvPr id="72" name="Google Shape;72;p17"/>
          <p:cNvSpPr txBox="1"/>
          <p:nvPr>
            <p:ph idx="4" type="subTitle"/>
          </p:nvPr>
        </p:nvSpPr>
        <p:spPr>
          <a:xfrm>
            <a:off x="1909650" y="3329300"/>
            <a:ext cx="6411600" cy="99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p:nvPr/>
        </p:nvSpPr>
        <p:spPr>
          <a:xfrm>
            <a:off x="249475" y="246900"/>
            <a:ext cx="8645100" cy="4649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8"/>
          <p:cNvSpPr txBox="1"/>
          <p:nvPr>
            <p:ph type="title"/>
          </p:nvPr>
        </p:nvSpPr>
        <p:spPr>
          <a:xfrm>
            <a:off x="720000" y="4638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None/>
              <a:defRPr sz="3200"/>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p:nvPr/>
        </p:nvSpPr>
        <p:spPr>
          <a:xfrm>
            <a:off x="249475" y="246900"/>
            <a:ext cx="8645100" cy="4649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9"/>
          <p:cNvGrpSpPr/>
          <p:nvPr/>
        </p:nvGrpSpPr>
        <p:grpSpPr>
          <a:xfrm>
            <a:off x="2775701" y="-276847"/>
            <a:ext cx="6597006" cy="4262100"/>
            <a:chOff x="2775701" y="-171400"/>
            <a:chExt cx="6597006" cy="4262100"/>
          </a:xfrm>
        </p:grpSpPr>
        <p:sp>
          <p:nvSpPr>
            <p:cNvPr id="79" name="Google Shape;79;p19"/>
            <p:cNvSpPr/>
            <p:nvPr/>
          </p:nvSpPr>
          <p:spPr>
            <a:xfrm flipH="1" rot="8100000">
              <a:off x="4622070" y="-769428"/>
              <a:ext cx="569362" cy="5458157"/>
            </a:xfrm>
            <a:prstGeom prst="rect">
              <a:avLst/>
            </a:prstGeom>
            <a:gradFill>
              <a:gsLst>
                <a:gs pos="0">
                  <a:srgbClr val="E4EDF1">
                    <a:alpha val="0"/>
                  </a:srgbClr>
                </a:gs>
                <a:gs pos="83000">
                  <a:schemeClr val="lt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9"/>
            <p:cNvSpPr/>
            <p:nvPr/>
          </p:nvSpPr>
          <p:spPr>
            <a:xfrm rot="2700000">
              <a:off x="7514076" y="575415"/>
              <a:ext cx="569362" cy="388244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9"/>
          <p:cNvSpPr txBox="1"/>
          <p:nvPr>
            <p:ph idx="1" type="subTitle"/>
          </p:nvPr>
        </p:nvSpPr>
        <p:spPr>
          <a:xfrm>
            <a:off x="817600" y="2900000"/>
            <a:ext cx="2826900" cy="90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2" name="Google Shape;82;p19"/>
          <p:cNvSpPr txBox="1"/>
          <p:nvPr>
            <p:ph type="title"/>
          </p:nvPr>
        </p:nvSpPr>
        <p:spPr>
          <a:xfrm>
            <a:off x="817600" y="1334209"/>
            <a:ext cx="2826900" cy="15654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 name="Shape 83"/>
        <p:cNvGrpSpPr/>
        <p:nvPr/>
      </p:nvGrpSpPr>
      <p:grpSpPr>
        <a:xfrm>
          <a:off x="0" y="0"/>
          <a:ext cx="0" cy="0"/>
          <a:chOff x="0" y="0"/>
          <a:chExt cx="0" cy="0"/>
        </a:xfrm>
      </p:grpSpPr>
      <p:sp>
        <p:nvSpPr>
          <p:cNvPr id="84" name="Google Shape;84;p20"/>
          <p:cNvSpPr/>
          <p:nvPr/>
        </p:nvSpPr>
        <p:spPr>
          <a:xfrm>
            <a:off x="249475" y="246900"/>
            <a:ext cx="8645100" cy="4649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0"/>
          <p:cNvSpPr txBox="1"/>
          <p:nvPr>
            <p:ph type="title"/>
          </p:nvPr>
        </p:nvSpPr>
        <p:spPr>
          <a:xfrm>
            <a:off x="1020875" y="1214577"/>
            <a:ext cx="4845900" cy="2526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8500"/>
              <a:buNone/>
              <a:defRPr sz="5500"/>
            </a:lvl1pPr>
            <a:lvl2pPr lvl="1" rtl="0">
              <a:lnSpc>
                <a:spcPct val="100000"/>
              </a:lnSpc>
              <a:spcBef>
                <a:spcPts val="0"/>
              </a:spcBef>
              <a:spcAft>
                <a:spcPts val="0"/>
              </a:spcAft>
              <a:buSzPts val="3600"/>
              <a:buNone/>
              <a:defRPr/>
            </a:lvl2pPr>
            <a:lvl3pPr lvl="2" rtl="0">
              <a:lnSpc>
                <a:spcPct val="100000"/>
              </a:lnSpc>
              <a:spcBef>
                <a:spcPts val="0"/>
              </a:spcBef>
              <a:spcAft>
                <a:spcPts val="0"/>
              </a:spcAft>
              <a:buSzPts val="3600"/>
              <a:buNone/>
              <a:defRPr/>
            </a:lvl3pPr>
            <a:lvl4pPr lvl="3" rtl="0">
              <a:lnSpc>
                <a:spcPct val="100000"/>
              </a:lnSpc>
              <a:spcBef>
                <a:spcPts val="0"/>
              </a:spcBef>
              <a:spcAft>
                <a:spcPts val="0"/>
              </a:spcAft>
              <a:buSzPts val="3600"/>
              <a:buNone/>
              <a:defRPr/>
            </a:lvl4pPr>
            <a:lvl5pPr lvl="4" rtl="0">
              <a:lnSpc>
                <a:spcPct val="100000"/>
              </a:lnSpc>
              <a:spcBef>
                <a:spcPts val="0"/>
              </a:spcBef>
              <a:spcAft>
                <a:spcPts val="0"/>
              </a:spcAft>
              <a:buSzPts val="3600"/>
              <a:buNone/>
              <a:defRPr/>
            </a:lvl5pPr>
            <a:lvl6pPr lvl="5" rtl="0">
              <a:lnSpc>
                <a:spcPct val="100000"/>
              </a:lnSpc>
              <a:spcBef>
                <a:spcPts val="0"/>
              </a:spcBef>
              <a:spcAft>
                <a:spcPts val="0"/>
              </a:spcAft>
              <a:buSzPts val="3600"/>
              <a:buNone/>
              <a:defRPr/>
            </a:lvl6pPr>
            <a:lvl7pPr lvl="6" rtl="0">
              <a:lnSpc>
                <a:spcPct val="100000"/>
              </a:lnSpc>
              <a:spcBef>
                <a:spcPts val="0"/>
              </a:spcBef>
              <a:spcAft>
                <a:spcPts val="0"/>
              </a:spcAft>
              <a:buSzPts val="3600"/>
              <a:buNone/>
              <a:defRPr/>
            </a:lvl7pPr>
            <a:lvl8pPr lvl="7" rtl="0">
              <a:lnSpc>
                <a:spcPct val="100000"/>
              </a:lnSpc>
              <a:spcBef>
                <a:spcPts val="0"/>
              </a:spcBef>
              <a:spcAft>
                <a:spcPts val="0"/>
              </a:spcAft>
              <a:buSzPts val="3600"/>
              <a:buNone/>
              <a:defRPr/>
            </a:lvl8pPr>
            <a:lvl9pPr lvl="8" rtl="0">
              <a:lnSpc>
                <a:spcPct val="100000"/>
              </a:lnSpc>
              <a:spcBef>
                <a:spcPts val="0"/>
              </a:spcBef>
              <a:spcAft>
                <a:spcPts val="0"/>
              </a:spcAft>
              <a:buSzPts val="36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1"/>
          <p:cNvSpPr/>
          <p:nvPr/>
        </p:nvSpPr>
        <p:spPr>
          <a:xfrm>
            <a:off x="249475" y="246900"/>
            <a:ext cx="8645100" cy="4649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21"/>
          <p:cNvGrpSpPr/>
          <p:nvPr/>
        </p:nvGrpSpPr>
        <p:grpSpPr>
          <a:xfrm flipH="1">
            <a:off x="1382730" y="-331370"/>
            <a:ext cx="7989875" cy="5703466"/>
            <a:chOff x="2089891" y="-1024910"/>
            <a:chExt cx="6746496" cy="4815897"/>
          </a:xfrm>
        </p:grpSpPr>
        <p:sp>
          <p:nvSpPr>
            <p:cNvPr id="89" name="Google Shape;89;p21"/>
            <p:cNvSpPr/>
            <p:nvPr/>
          </p:nvSpPr>
          <p:spPr>
            <a:xfrm rot="2700000">
              <a:off x="3178545" y="822843"/>
              <a:ext cx="480691" cy="3278288"/>
            </a:xfrm>
            <a:prstGeom prst="rect">
              <a:avLst/>
            </a:prstGeom>
            <a:gradFill>
              <a:gsLst>
                <a:gs pos="0">
                  <a:srgbClr val="E4EDF1">
                    <a:alpha val="0"/>
                  </a:srgbClr>
                </a:gs>
                <a:gs pos="83000">
                  <a:schemeClr val="lt1"/>
                </a:gs>
                <a:gs pos="100000">
                  <a:schemeClr val="l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1"/>
            <p:cNvSpPr/>
            <p:nvPr/>
          </p:nvSpPr>
          <p:spPr>
            <a:xfrm flipH="1" rot="-2700000">
              <a:off x="4651705" y="1031906"/>
              <a:ext cx="480691" cy="185064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1"/>
            <p:cNvSpPr/>
            <p:nvPr/>
          </p:nvSpPr>
          <p:spPr>
            <a:xfrm rot="-8100000">
              <a:off x="6692841" y="-1572896"/>
              <a:ext cx="480691" cy="4902371"/>
            </a:xfrm>
            <a:prstGeom prst="rect">
              <a:avLst/>
            </a:prstGeom>
            <a:gradFill>
              <a:gsLst>
                <a:gs pos="0">
                  <a:srgbClr val="E4EDF1">
                    <a:alpha val="0"/>
                  </a:srgbClr>
                </a:gs>
                <a:gs pos="83000">
                  <a:schemeClr val="lt1"/>
                </a:gs>
                <a:gs pos="100000">
                  <a:schemeClr val="l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21"/>
          <p:cNvSpPr txBox="1"/>
          <p:nvPr>
            <p:ph idx="1" type="subTitle"/>
          </p:nvPr>
        </p:nvSpPr>
        <p:spPr>
          <a:xfrm>
            <a:off x="1392750" y="2882602"/>
            <a:ext cx="6358500" cy="84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93" name="Google Shape;93;p21"/>
          <p:cNvSpPr txBox="1"/>
          <p:nvPr>
            <p:ph type="title"/>
          </p:nvPr>
        </p:nvSpPr>
        <p:spPr>
          <a:xfrm>
            <a:off x="1392750" y="1459625"/>
            <a:ext cx="6358500" cy="128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200"/>
              <a:buNone/>
              <a:defRPr sz="4000"/>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22"/>
          <p:cNvSpPr/>
          <p:nvPr>
            <p:ph idx="2" type="pic"/>
          </p:nvPr>
        </p:nvSpPr>
        <p:spPr>
          <a:xfrm>
            <a:off x="50" y="-14850"/>
            <a:ext cx="9144000" cy="5158500"/>
          </a:xfrm>
          <a:prstGeom prst="rect">
            <a:avLst/>
          </a:prstGeom>
          <a:noFill/>
          <a:ln>
            <a:noFill/>
          </a:ln>
        </p:spPr>
      </p:sp>
      <p:sp>
        <p:nvSpPr>
          <p:cNvPr id="96" name="Google Shape;96;p22"/>
          <p:cNvSpPr txBox="1"/>
          <p:nvPr>
            <p:ph type="title"/>
          </p:nvPr>
        </p:nvSpPr>
        <p:spPr>
          <a:xfrm>
            <a:off x="720000" y="463800"/>
            <a:ext cx="5211600" cy="1185900"/>
          </a:xfrm>
          <a:prstGeom prst="rect">
            <a:avLst/>
          </a:prstGeom>
          <a:solidFill>
            <a:schemeClr val="accent1"/>
          </a:solid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solidFill>
                  <a:schemeClr val="lt1"/>
                </a:solidFill>
              </a:defRPr>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7" name="Shape 97"/>
        <p:cNvGrpSpPr/>
        <p:nvPr/>
      </p:nvGrpSpPr>
      <p:grpSpPr>
        <a:xfrm>
          <a:off x="0" y="0"/>
          <a:ext cx="0" cy="0"/>
          <a:chOff x="0" y="0"/>
          <a:chExt cx="0" cy="0"/>
        </a:xfrm>
      </p:grpSpPr>
      <p:sp>
        <p:nvSpPr>
          <p:cNvPr id="98" name="Google Shape;98;p23"/>
          <p:cNvSpPr/>
          <p:nvPr/>
        </p:nvSpPr>
        <p:spPr>
          <a:xfrm>
            <a:off x="249475" y="246900"/>
            <a:ext cx="8645100" cy="4649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 name="Google Shape;99;p23"/>
          <p:cNvGrpSpPr/>
          <p:nvPr/>
        </p:nvGrpSpPr>
        <p:grpSpPr>
          <a:xfrm rot="10800000">
            <a:off x="-309126" y="1124122"/>
            <a:ext cx="9762252" cy="4862850"/>
            <a:chOff x="-900797" y="942685"/>
            <a:chExt cx="9762252" cy="4862850"/>
          </a:xfrm>
        </p:grpSpPr>
        <p:grpSp>
          <p:nvGrpSpPr>
            <p:cNvPr id="100" name="Google Shape;100;p23"/>
            <p:cNvGrpSpPr/>
            <p:nvPr/>
          </p:nvGrpSpPr>
          <p:grpSpPr>
            <a:xfrm>
              <a:off x="-900797" y="942685"/>
              <a:ext cx="7149247" cy="4862850"/>
              <a:chOff x="1651305" y="123487"/>
              <a:chExt cx="6036686" cy="4106097"/>
            </a:xfrm>
          </p:grpSpPr>
          <p:sp>
            <p:nvSpPr>
              <p:cNvPr id="101" name="Google Shape;101;p23"/>
              <p:cNvSpPr/>
              <p:nvPr/>
            </p:nvSpPr>
            <p:spPr>
              <a:xfrm rot="2700000">
                <a:off x="2959259" y="732002"/>
                <a:ext cx="480691" cy="3898563"/>
              </a:xfrm>
              <a:prstGeom prst="rect">
                <a:avLst/>
              </a:prstGeom>
              <a:gradFill>
                <a:gsLst>
                  <a:gs pos="0">
                    <a:srgbClr val="E4EDF1">
                      <a:alpha val="0"/>
                    </a:srgbClr>
                  </a:gs>
                  <a:gs pos="83000">
                    <a:schemeClr val="lt1"/>
                  </a:gs>
                  <a:gs pos="100000">
                    <a:schemeClr val="l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3"/>
              <p:cNvSpPr/>
              <p:nvPr/>
            </p:nvSpPr>
            <p:spPr>
              <a:xfrm flipH="1" rot="-2700000">
                <a:off x="4651705" y="1031906"/>
                <a:ext cx="480691" cy="185064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3"/>
              <p:cNvSpPr/>
              <p:nvPr/>
            </p:nvSpPr>
            <p:spPr>
              <a:xfrm rot="2700000">
                <a:off x="6118645" y="-186657"/>
                <a:ext cx="480691" cy="3278288"/>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23"/>
            <p:cNvSpPr/>
            <p:nvPr/>
          </p:nvSpPr>
          <p:spPr>
            <a:xfrm flipH="1" rot="-2700000">
              <a:off x="6870224" y="523562"/>
              <a:ext cx="569362" cy="4257490"/>
            </a:xfrm>
            <a:prstGeom prst="rect">
              <a:avLst/>
            </a:prstGeom>
            <a:gradFill>
              <a:gsLst>
                <a:gs pos="0">
                  <a:srgbClr val="E4EDF1">
                    <a:alpha val="0"/>
                  </a:srgbClr>
                </a:gs>
                <a:gs pos="83000">
                  <a:schemeClr val="lt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23"/>
          <p:cNvSpPr txBox="1"/>
          <p:nvPr>
            <p:ph hasCustomPrompt="1" type="title"/>
          </p:nvPr>
        </p:nvSpPr>
        <p:spPr>
          <a:xfrm>
            <a:off x="1147800" y="2082438"/>
            <a:ext cx="6848400" cy="131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8500"/>
              <a:buNone/>
              <a:defRPr sz="75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06" name="Google Shape;106;p23"/>
          <p:cNvSpPr txBox="1"/>
          <p:nvPr>
            <p:ph idx="1" type="subTitle"/>
          </p:nvPr>
        </p:nvSpPr>
        <p:spPr>
          <a:xfrm flipH="1">
            <a:off x="2260200" y="3538113"/>
            <a:ext cx="4623600" cy="438900"/>
          </a:xfrm>
          <a:prstGeom prst="rect">
            <a:avLst/>
          </a:prstGeom>
          <a:solidFill>
            <a:schemeClr val="accent1"/>
          </a:solid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lt1"/>
                </a:solidFill>
              </a:defRPr>
            </a:lvl1pPr>
            <a:lvl2pPr lvl="1" rtl="0" algn="ctr">
              <a:lnSpc>
                <a:spcPct val="100000"/>
              </a:lnSpc>
              <a:spcBef>
                <a:spcPts val="0"/>
              </a:spcBef>
              <a:spcAft>
                <a:spcPts val="0"/>
              </a:spcAft>
              <a:buNone/>
              <a:defRPr sz="1400">
                <a:solidFill>
                  <a:schemeClr val="lt1"/>
                </a:solidFill>
              </a:defRPr>
            </a:lvl2pPr>
            <a:lvl3pPr lvl="2" rtl="0" algn="ctr">
              <a:lnSpc>
                <a:spcPct val="100000"/>
              </a:lnSpc>
              <a:spcBef>
                <a:spcPts val="0"/>
              </a:spcBef>
              <a:spcAft>
                <a:spcPts val="0"/>
              </a:spcAft>
              <a:buNone/>
              <a:defRPr sz="1400">
                <a:solidFill>
                  <a:schemeClr val="lt1"/>
                </a:solidFill>
              </a:defRPr>
            </a:lvl3pPr>
            <a:lvl4pPr lvl="3" rtl="0" algn="ctr">
              <a:lnSpc>
                <a:spcPct val="100000"/>
              </a:lnSpc>
              <a:spcBef>
                <a:spcPts val="0"/>
              </a:spcBef>
              <a:spcAft>
                <a:spcPts val="0"/>
              </a:spcAft>
              <a:buNone/>
              <a:defRPr sz="1400">
                <a:solidFill>
                  <a:schemeClr val="lt1"/>
                </a:solidFill>
              </a:defRPr>
            </a:lvl4pPr>
            <a:lvl5pPr lvl="4" rtl="0" algn="ctr">
              <a:lnSpc>
                <a:spcPct val="100000"/>
              </a:lnSpc>
              <a:spcBef>
                <a:spcPts val="0"/>
              </a:spcBef>
              <a:spcAft>
                <a:spcPts val="0"/>
              </a:spcAft>
              <a:buNone/>
              <a:defRPr sz="1400">
                <a:solidFill>
                  <a:schemeClr val="lt1"/>
                </a:solidFill>
              </a:defRPr>
            </a:lvl5pPr>
            <a:lvl6pPr lvl="5" rtl="0" algn="ctr">
              <a:lnSpc>
                <a:spcPct val="100000"/>
              </a:lnSpc>
              <a:spcBef>
                <a:spcPts val="0"/>
              </a:spcBef>
              <a:spcAft>
                <a:spcPts val="0"/>
              </a:spcAft>
              <a:buNone/>
              <a:defRPr sz="1400">
                <a:solidFill>
                  <a:schemeClr val="lt1"/>
                </a:solidFill>
              </a:defRPr>
            </a:lvl6pPr>
            <a:lvl7pPr lvl="6" rtl="0" algn="ctr">
              <a:lnSpc>
                <a:spcPct val="100000"/>
              </a:lnSpc>
              <a:spcBef>
                <a:spcPts val="0"/>
              </a:spcBef>
              <a:spcAft>
                <a:spcPts val="0"/>
              </a:spcAft>
              <a:buNone/>
              <a:defRPr sz="1400">
                <a:solidFill>
                  <a:schemeClr val="lt1"/>
                </a:solidFill>
              </a:defRPr>
            </a:lvl7pPr>
            <a:lvl8pPr lvl="7" rtl="0" algn="ctr">
              <a:lnSpc>
                <a:spcPct val="100000"/>
              </a:lnSpc>
              <a:spcBef>
                <a:spcPts val="0"/>
              </a:spcBef>
              <a:spcAft>
                <a:spcPts val="0"/>
              </a:spcAft>
              <a:buNone/>
              <a:defRPr sz="1400">
                <a:solidFill>
                  <a:schemeClr val="lt1"/>
                </a:solidFill>
              </a:defRPr>
            </a:lvl8pPr>
            <a:lvl9pPr lvl="8" rtl="0" algn="ctr">
              <a:lnSpc>
                <a:spcPct val="100000"/>
              </a:lnSpc>
              <a:spcBef>
                <a:spcPts val="0"/>
              </a:spcBef>
              <a:spcAft>
                <a:spcPts val="0"/>
              </a:spcAft>
              <a:buNone/>
              <a:defRPr sz="1400">
                <a:solidFill>
                  <a:schemeClr val="lt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07" name="Shape 107"/>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6_1">
    <p:spTree>
      <p:nvGrpSpPr>
        <p:cNvPr id="108" name="Shape 108"/>
        <p:cNvGrpSpPr/>
        <p:nvPr/>
      </p:nvGrpSpPr>
      <p:grpSpPr>
        <a:xfrm>
          <a:off x="0" y="0"/>
          <a:ext cx="0" cy="0"/>
          <a:chOff x="0" y="0"/>
          <a:chExt cx="0" cy="0"/>
        </a:xfrm>
      </p:grpSpPr>
      <p:sp>
        <p:nvSpPr>
          <p:cNvPr id="109" name="Google Shape;109;p25"/>
          <p:cNvSpPr/>
          <p:nvPr/>
        </p:nvSpPr>
        <p:spPr>
          <a:xfrm>
            <a:off x="249475" y="246900"/>
            <a:ext cx="8645100" cy="4649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txBox="1"/>
          <p:nvPr>
            <p:ph hasCustomPrompt="1" type="title"/>
          </p:nvPr>
        </p:nvSpPr>
        <p:spPr>
          <a:xfrm>
            <a:off x="829125" y="1704402"/>
            <a:ext cx="804600" cy="9249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sz="2600">
                <a:solidFill>
                  <a:schemeClr val="lt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11" name="Google Shape;111;p25"/>
          <p:cNvSpPr txBox="1"/>
          <p:nvPr>
            <p:ph idx="1" type="subTitle"/>
          </p:nvPr>
        </p:nvSpPr>
        <p:spPr>
          <a:xfrm>
            <a:off x="1667357" y="1476750"/>
            <a:ext cx="2637000" cy="804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1pPr>
            <a:lvl2pPr lvl="1"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2pPr>
            <a:lvl3pPr lvl="2"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3pPr>
            <a:lvl4pPr lvl="3"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4pPr>
            <a:lvl5pPr lvl="4"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5pPr>
            <a:lvl6pPr lvl="5"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6pPr>
            <a:lvl7pPr lvl="6"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7pPr>
            <a:lvl8pPr lvl="7"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8pPr>
            <a:lvl9pPr lvl="8"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9pPr>
          </a:lstStyle>
          <a:p/>
        </p:txBody>
      </p:sp>
      <p:sp>
        <p:nvSpPr>
          <p:cNvPr id="112" name="Google Shape;112;p25"/>
          <p:cNvSpPr txBox="1"/>
          <p:nvPr>
            <p:ph idx="2" type="subTitle"/>
          </p:nvPr>
        </p:nvSpPr>
        <p:spPr>
          <a:xfrm>
            <a:off x="1667357" y="2208041"/>
            <a:ext cx="2637000" cy="59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13" name="Google Shape;113;p25"/>
          <p:cNvSpPr txBox="1"/>
          <p:nvPr>
            <p:ph hasCustomPrompt="1" idx="3" type="title"/>
          </p:nvPr>
        </p:nvSpPr>
        <p:spPr>
          <a:xfrm>
            <a:off x="829125" y="3232593"/>
            <a:ext cx="804600" cy="9249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sz="2600">
                <a:solidFill>
                  <a:schemeClr val="lt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14" name="Google Shape;114;p25"/>
          <p:cNvSpPr txBox="1"/>
          <p:nvPr>
            <p:ph idx="4" type="subTitle"/>
          </p:nvPr>
        </p:nvSpPr>
        <p:spPr>
          <a:xfrm>
            <a:off x="1667359" y="3004962"/>
            <a:ext cx="2637000" cy="804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1pPr>
            <a:lvl2pPr lvl="1"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2pPr>
            <a:lvl3pPr lvl="2"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3pPr>
            <a:lvl4pPr lvl="3"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4pPr>
            <a:lvl5pPr lvl="4"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5pPr>
            <a:lvl6pPr lvl="5"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6pPr>
            <a:lvl7pPr lvl="6"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7pPr>
            <a:lvl8pPr lvl="7"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8pPr>
            <a:lvl9pPr lvl="8"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9pPr>
          </a:lstStyle>
          <a:p/>
        </p:txBody>
      </p:sp>
      <p:sp>
        <p:nvSpPr>
          <p:cNvPr id="115" name="Google Shape;115;p25"/>
          <p:cNvSpPr txBox="1"/>
          <p:nvPr>
            <p:ph idx="5" type="subTitle"/>
          </p:nvPr>
        </p:nvSpPr>
        <p:spPr>
          <a:xfrm>
            <a:off x="1667359" y="3736234"/>
            <a:ext cx="2637000" cy="59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16" name="Google Shape;116;p25"/>
          <p:cNvSpPr txBox="1"/>
          <p:nvPr>
            <p:ph hasCustomPrompt="1" idx="6" type="title"/>
          </p:nvPr>
        </p:nvSpPr>
        <p:spPr>
          <a:xfrm>
            <a:off x="4839643" y="1704402"/>
            <a:ext cx="804600" cy="9249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sz="2600">
                <a:solidFill>
                  <a:schemeClr val="lt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17" name="Google Shape;117;p25"/>
          <p:cNvSpPr txBox="1"/>
          <p:nvPr>
            <p:ph idx="7" type="subTitle"/>
          </p:nvPr>
        </p:nvSpPr>
        <p:spPr>
          <a:xfrm>
            <a:off x="5677875" y="1476750"/>
            <a:ext cx="2637000" cy="804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1pPr>
            <a:lvl2pPr lvl="1"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2pPr>
            <a:lvl3pPr lvl="2"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3pPr>
            <a:lvl4pPr lvl="3"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4pPr>
            <a:lvl5pPr lvl="4"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5pPr>
            <a:lvl6pPr lvl="5"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6pPr>
            <a:lvl7pPr lvl="6"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7pPr>
            <a:lvl8pPr lvl="7"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8pPr>
            <a:lvl9pPr lvl="8"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9pPr>
          </a:lstStyle>
          <a:p/>
        </p:txBody>
      </p:sp>
      <p:sp>
        <p:nvSpPr>
          <p:cNvPr id="118" name="Google Shape;118;p25"/>
          <p:cNvSpPr txBox="1"/>
          <p:nvPr>
            <p:ph idx="8" type="subTitle"/>
          </p:nvPr>
        </p:nvSpPr>
        <p:spPr>
          <a:xfrm>
            <a:off x="5677875" y="2208016"/>
            <a:ext cx="2637000" cy="59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19" name="Google Shape;119;p25"/>
          <p:cNvSpPr txBox="1"/>
          <p:nvPr>
            <p:ph idx="9" type="title"/>
          </p:nvPr>
        </p:nvSpPr>
        <p:spPr>
          <a:xfrm>
            <a:off x="720000" y="4638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120" name="Google Shape;120;p25"/>
          <p:cNvSpPr txBox="1"/>
          <p:nvPr>
            <p:ph hasCustomPrompt="1" idx="13" type="title"/>
          </p:nvPr>
        </p:nvSpPr>
        <p:spPr>
          <a:xfrm>
            <a:off x="4839643" y="3232593"/>
            <a:ext cx="804600" cy="9249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sz="2600">
                <a:solidFill>
                  <a:schemeClr val="lt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21" name="Google Shape;121;p25"/>
          <p:cNvSpPr txBox="1"/>
          <p:nvPr>
            <p:ph idx="14" type="subTitle"/>
          </p:nvPr>
        </p:nvSpPr>
        <p:spPr>
          <a:xfrm>
            <a:off x="5677875" y="3004952"/>
            <a:ext cx="2637000" cy="804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1pPr>
            <a:lvl2pPr lvl="1"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2pPr>
            <a:lvl3pPr lvl="2"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3pPr>
            <a:lvl4pPr lvl="3"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4pPr>
            <a:lvl5pPr lvl="4"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5pPr>
            <a:lvl6pPr lvl="5"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6pPr>
            <a:lvl7pPr lvl="6"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7pPr>
            <a:lvl8pPr lvl="7"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8pPr>
            <a:lvl9pPr lvl="8" rtl="0">
              <a:lnSpc>
                <a:spcPct val="100000"/>
              </a:lnSpc>
              <a:spcBef>
                <a:spcPts val="0"/>
              </a:spcBef>
              <a:spcAft>
                <a:spcPts val="0"/>
              </a:spcAft>
              <a:buNone/>
              <a:defRPr sz="1800">
                <a:solidFill>
                  <a:schemeClr val="accent3"/>
                </a:solidFill>
                <a:latin typeface="Anybody Black"/>
                <a:ea typeface="Anybody Black"/>
                <a:cs typeface="Anybody Black"/>
                <a:sym typeface="Anybody Black"/>
              </a:defRPr>
            </a:lvl9pPr>
          </a:lstStyle>
          <a:p/>
        </p:txBody>
      </p:sp>
      <p:sp>
        <p:nvSpPr>
          <p:cNvPr id="122" name="Google Shape;122;p25"/>
          <p:cNvSpPr txBox="1"/>
          <p:nvPr>
            <p:ph idx="15" type="subTitle"/>
          </p:nvPr>
        </p:nvSpPr>
        <p:spPr>
          <a:xfrm>
            <a:off x="5677875" y="3736224"/>
            <a:ext cx="2637000" cy="59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8_1">
    <p:spTree>
      <p:nvGrpSpPr>
        <p:cNvPr id="123" name="Shape 123"/>
        <p:cNvGrpSpPr/>
        <p:nvPr/>
      </p:nvGrpSpPr>
      <p:grpSpPr>
        <a:xfrm>
          <a:off x="0" y="0"/>
          <a:ext cx="0" cy="0"/>
          <a:chOff x="0" y="0"/>
          <a:chExt cx="0" cy="0"/>
        </a:xfrm>
      </p:grpSpPr>
      <p:sp>
        <p:nvSpPr>
          <p:cNvPr id="124" name="Google Shape;124;p26"/>
          <p:cNvSpPr/>
          <p:nvPr/>
        </p:nvSpPr>
        <p:spPr>
          <a:xfrm>
            <a:off x="249475" y="246900"/>
            <a:ext cx="8645100" cy="4649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26"/>
          <p:cNvGrpSpPr/>
          <p:nvPr/>
        </p:nvGrpSpPr>
        <p:grpSpPr>
          <a:xfrm>
            <a:off x="-498629" y="-205421"/>
            <a:ext cx="10141258" cy="5554342"/>
            <a:chOff x="1257111" y="-182190"/>
            <a:chExt cx="10141258" cy="5554342"/>
          </a:xfrm>
        </p:grpSpPr>
        <p:sp>
          <p:nvSpPr>
            <p:cNvPr id="126" name="Google Shape;126;p26"/>
            <p:cNvSpPr/>
            <p:nvPr/>
          </p:nvSpPr>
          <p:spPr>
            <a:xfrm rot="2700000">
              <a:off x="2546380" y="1856982"/>
              <a:ext cx="569362" cy="3882440"/>
            </a:xfrm>
            <a:prstGeom prst="rect">
              <a:avLst/>
            </a:prstGeom>
            <a:gradFill>
              <a:gsLst>
                <a:gs pos="0">
                  <a:srgbClr val="E4EDF1">
                    <a:alpha val="0"/>
                  </a:srgbClr>
                </a:gs>
                <a:gs pos="83000">
                  <a:schemeClr val="lt1"/>
                </a:gs>
                <a:gs pos="100000">
                  <a:schemeClr val="l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6"/>
            <p:cNvSpPr/>
            <p:nvPr/>
          </p:nvSpPr>
          <p:spPr>
            <a:xfrm flipH="1" rot="-2700000">
              <a:off x="4290986" y="2104565"/>
              <a:ext cx="569362" cy="2191748"/>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6"/>
            <p:cNvSpPr/>
            <p:nvPr/>
          </p:nvSpPr>
          <p:spPr>
            <a:xfrm rot="2700000">
              <a:off x="6028340" y="661431"/>
              <a:ext cx="569362" cy="388244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6"/>
            <p:cNvSpPr/>
            <p:nvPr/>
          </p:nvSpPr>
          <p:spPr>
            <a:xfrm flipH="1" rot="-2700000">
              <a:off x="7790586" y="909015"/>
              <a:ext cx="569362" cy="2191748"/>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6"/>
            <p:cNvSpPr/>
            <p:nvPr/>
          </p:nvSpPr>
          <p:spPr>
            <a:xfrm rot="-8100000">
              <a:off x="9539738" y="-549460"/>
              <a:ext cx="569362" cy="3882440"/>
            </a:xfrm>
            <a:prstGeom prst="rect">
              <a:avLst/>
            </a:prstGeom>
            <a:gradFill>
              <a:gsLst>
                <a:gs pos="0">
                  <a:srgbClr val="E4EDF1">
                    <a:alpha val="0"/>
                  </a:srgbClr>
                </a:gs>
                <a:gs pos="83000">
                  <a:schemeClr val="lt1"/>
                </a:gs>
                <a:gs pos="100000">
                  <a:schemeClr val="l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26"/>
          <p:cNvSpPr txBox="1"/>
          <p:nvPr>
            <p:ph type="title"/>
          </p:nvPr>
        </p:nvSpPr>
        <p:spPr>
          <a:xfrm flipH="1">
            <a:off x="2662500" y="3005400"/>
            <a:ext cx="3819000" cy="5283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None/>
              <a:defRPr sz="2200">
                <a:solidFill>
                  <a:schemeClr val="lt1"/>
                </a:solidFill>
              </a:defRPr>
            </a:lvl1pPr>
            <a:lvl2pPr lvl="1" rtl="0" algn="ctr">
              <a:spcBef>
                <a:spcPts val="0"/>
              </a:spcBef>
              <a:spcAft>
                <a:spcPts val="0"/>
              </a:spcAft>
              <a:buNone/>
              <a:defRPr sz="2200">
                <a:solidFill>
                  <a:schemeClr val="lt1"/>
                </a:solidFill>
              </a:defRPr>
            </a:lvl2pPr>
            <a:lvl3pPr lvl="2" rtl="0" algn="ctr">
              <a:spcBef>
                <a:spcPts val="0"/>
              </a:spcBef>
              <a:spcAft>
                <a:spcPts val="0"/>
              </a:spcAft>
              <a:buNone/>
              <a:defRPr sz="2200">
                <a:solidFill>
                  <a:schemeClr val="lt1"/>
                </a:solidFill>
              </a:defRPr>
            </a:lvl3pPr>
            <a:lvl4pPr lvl="3" rtl="0" algn="ctr">
              <a:spcBef>
                <a:spcPts val="0"/>
              </a:spcBef>
              <a:spcAft>
                <a:spcPts val="0"/>
              </a:spcAft>
              <a:buNone/>
              <a:defRPr sz="2200">
                <a:solidFill>
                  <a:schemeClr val="lt1"/>
                </a:solidFill>
              </a:defRPr>
            </a:lvl4pPr>
            <a:lvl5pPr lvl="4" rtl="0" algn="ctr">
              <a:spcBef>
                <a:spcPts val="0"/>
              </a:spcBef>
              <a:spcAft>
                <a:spcPts val="0"/>
              </a:spcAft>
              <a:buNone/>
              <a:defRPr sz="2200">
                <a:solidFill>
                  <a:schemeClr val="lt1"/>
                </a:solidFill>
              </a:defRPr>
            </a:lvl5pPr>
            <a:lvl6pPr lvl="5" rtl="0" algn="ctr">
              <a:spcBef>
                <a:spcPts val="0"/>
              </a:spcBef>
              <a:spcAft>
                <a:spcPts val="0"/>
              </a:spcAft>
              <a:buNone/>
              <a:defRPr sz="2200">
                <a:solidFill>
                  <a:schemeClr val="lt1"/>
                </a:solidFill>
              </a:defRPr>
            </a:lvl6pPr>
            <a:lvl7pPr lvl="6" rtl="0" algn="ctr">
              <a:spcBef>
                <a:spcPts val="0"/>
              </a:spcBef>
              <a:spcAft>
                <a:spcPts val="0"/>
              </a:spcAft>
              <a:buNone/>
              <a:defRPr sz="2200">
                <a:solidFill>
                  <a:schemeClr val="lt1"/>
                </a:solidFill>
              </a:defRPr>
            </a:lvl7pPr>
            <a:lvl8pPr lvl="7" rtl="0" algn="ctr">
              <a:spcBef>
                <a:spcPts val="0"/>
              </a:spcBef>
              <a:spcAft>
                <a:spcPts val="0"/>
              </a:spcAft>
              <a:buNone/>
              <a:defRPr sz="2200">
                <a:solidFill>
                  <a:schemeClr val="lt1"/>
                </a:solidFill>
              </a:defRPr>
            </a:lvl8pPr>
            <a:lvl9pPr lvl="8" rtl="0" algn="ctr">
              <a:spcBef>
                <a:spcPts val="0"/>
              </a:spcBef>
              <a:spcAft>
                <a:spcPts val="0"/>
              </a:spcAft>
              <a:buNone/>
              <a:defRPr sz="2200">
                <a:solidFill>
                  <a:schemeClr val="lt1"/>
                </a:solidFill>
              </a:defRPr>
            </a:lvl9pPr>
          </a:lstStyle>
          <a:p/>
        </p:txBody>
      </p:sp>
      <p:sp>
        <p:nvSpPr>
          <p:cNvPr id="132" name="Google Shape;132;p26"/>
          <p:cNvSpPr txBox="1"/>
          <p:nvPr>
            <p:ph idx="1" type="subTitle"/>
          </p:nvPr>
        </p:nvSpPr>
        <p:spPr>
          <a:xfrm flipH="1">
            <a:off x="1311750" y="1344675"/>
            <a:ext cx="6520500" cy="14682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2600"/>
            </a:lvl1pPr>
            <a:lvl2pPr lvl="1" rtl="0" algn="ctr">
              <a:spcBef>
                <a:spcPts val="0"/>
              </a:spcBef>
              <a:spcAft>
                <a:spcPts val="0"/>
              </a:spcAft>
              <a:buNone/>
              <a:defRPr sz="2600"/>
            </a:lvl2pPr>
            <a:lvl3pPr lvl="2" rtl="0" algn="ctr">
              <a:spcBef>
                <a:spcPts val="0"/>
              </a:spcBef>
              <a:spcAft>
                <a:spcPts val="0"/>
              </a:spcAft>
              <a:buNone/>
              <a:defRPr sz="2600"/>
            </a:lvl3pPr>
            <a:lvl4pPr lvl="3" rtl="0" algn="ctr">
              <a:spcBef>
                <a:spcPts val="0"/>
              </a:spcBef>
              <a:spcAft>
                <a:spcPts val="0"/>
              </a:spcAft>
              <a:buNone/>
              <a:defRPr sz="2600"/>
            </a:lvl4pPr>
            <a:lvl5pPr lvl="4" rtl="0" algn="ctr">
              <a:spcBef>
                <a:spcPts val="0"/>
              </a:spcBef>
              <a:spcAft>
                <a:spcPts val="0"/>
              </a:spcAft>
              <a:buNone/>
              <a:defRPr sz="2600"/>
            </a:lvl5pPr>
            <a:lvl6pPr lvl="5" rtl="0" algn="ctr">
              <a:spcBef>
                <a:spcPts val="0"/>
              </a:spcBef>
              <a:spcAft>
                <a:spcPts val="0"/>
              </a:spcAft>
              <a:buNone/>
              <a:defRPr sz="2600"/>
            </a:lvl6pPr>
            <a:lvl7pPr lvl="6" rtl="0" algn="ctr">
              <a:spcBef>
                <a:spcPts val="0"/>
              </a:spcBef>
              <a:spcAft>
                <a:spcPts val="0"/>
              </a:spcAft>
              <a:buNone/>
              <a:defRPr sz="2600"/>
            </a:lvl7pPr>
            <a:lvl8pPr lvl="7" rtl="0" algn="ctr">
              <a:spcBef>
                <a:spcPts val="0"/>
              </a:spcBef>
              <a:spcAft>
                <a:spcPts val="0"/>
              </a:spcAft>
              <a:buNone/>
              <a:defRPr sz="2600"/>
            </a:lvl8pPr>
            <a:lvl9pPr lvl="8" rtl="0" algn="ctr">
              <a:spcBef>
                <a:spcPts val="0"/>
              </a:spcBef>
              <a:spcAft>
                <a:spcPts val="0"/>
              </a:spcAft>
              <a:buNone/>
              <a:defRPr sz="2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2_1">
    <p:spTree>
      <p:nvGrpSpPr>
        <p:cNvPr id="133" name="Shape 133"/>
        <p:cNvGrpSpPr/>
        <p:nvPr/>
      </p:nvGrpSpPr>
      <p:grpSpPr>
        <a:xfrm>
          <a:off x="0" y="0"/>
          <a:ext cx="0" cy="0"/>
          <a:chOff x="0" y="0"/>
          <a:chExt cx="0" cy="0"/>
        </a:xfrm>
      </p:grpSpPr>
      <p:sp>
        <p:nvSpPr>
          <p:cNvPr id="134" name="Google Shape;134;p27"/>
          <p:cNvSpPr/>
          <p:nvPr/>
        </p:nvSpPr>
        <p:spPr>
          <a:xfrm>
            <a:off x="249475" y="246900"/>
            <a:ext cx="8645100" cy="4649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7"/>
          <p:cNvSpPr txBox="1"/>
          <p:nvPr>
            <p:ph type="title"/>
          </p:nvPr>
        </p:nvSpPr>
        <p:spPr>
          <a:xfrm>
            <a:off x="722375" y="2042775"/>
            <a:ext cx="4201500" cy="1595400"/>
          </a:xfrm>
          <a:prstGeom prst="rect">
            <a:avLst/>
          </a:prstGeom>
        </p:spPr>
        <p:txBody>
          <a:bodyPr anchorCtr="0" anchor="b" bIns="91425" lIns="91425" spcFirstLastPara="1" rIns="91425" wrap="square" tIns="91425">
            <a:noAutofit/>
          </a:bodyPr>
          <a:lstStyle>
            <a:lvl1pPr lvl="0" rtl="0">
              <a:spcBef>
                <a:spcPts val="0"/>
              </a:spcBef>
              <a:spcAft>
                <a:spcPts val="0"/>
              </a:spcAft>
              <a:buSzPts val="7000"/>
              <a:buNone/>
              <a:defRPr sz="45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p:txBody>
      </p:sp>
      <p:sp>
        <p:nvSpPr>
          <p:cNvPr id="136" name="Google Shape;136;p27"/>
          <p:cNvSpPr txBox="1"/>
          <p:nvPr>
            <p:ph hasCustomPrompt="1" idx="2" type="title"/>
          </p:nvPr>
        </p:nvSpPr>
        <p:spPr>
          <a:xfrm>
            <a:off x="825075" y="899680"/>
            <a:ext cx="1680900" cy="10842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5000"/>
              <a:buNone/>
              <a:defRPr sz="5500">
                <a:solidFill>
                  <a:schemeClr val="lt1"/>
                </a:solidFill>
              </a:defRPr>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137" name="Google Shape;137;p27"/>
          <p:cNvSpPr txBox="1"/>
          <p:nvPr>
            <p:ph idx="1" type="subTitle"/>
          </p:nvPr>
        </p:nvSpPr>
        <p:spPr>
          <a:xfrm>
            <a:off x="825075" y="3804925"/>
            <a:ext cx="4098900" cy="438900"/>
          </a:xfrm>
          <a:prstGeom prst="rect">
            <a:avLst/>
          </a:prstGeom>
          <a:solidFill>
            <a:schemeClr val="accent1"/>
          </a:solid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lt1"/>
                </a:solidFill>
              </a:defRPr>
            </a:lvl1pPr>
            <a:lvl2pPr lvl="1" rtl="0" algn="ctr">
              <a:lnSpc>
                <a:spcPct val="100000"/>
              </a:lnSpc>
              <a:spcBef>
                <a:spcPts val="0"/>
              </a:spcBef>
              <a:spcAft>
                <a:spcPts val="0"/>
              </a:spcAft>
              <a:buNone/>
              <a:defRPr sz="1400">
                <a:solidFill>
                  <a:schemeClr val="lt1"/>
                </a:solidFill>
              </a:defRPr>
            </a:lvl2pPr>
            <a:lvl3pPr lvl="2" rtl="0" algn="ctr">
              <a:lnSpc>
                <a:spcPct val="100000"/>
              </a:lnSpc>
              <a:spcBef>
                <a:spcPts val="0"/>
              </a:spcBef>
              <a:spcAft>
                <a:spcPts val="0"/>
              </a:spcAft>
              <a:buNone/>
              <a:defRPr sz="1400">
                <a:solidFill>
                  <a:schemeClr val="lt1"/>
                </a:solidFill>
              </a:defRPr>
            </a:lvl3pPr>
            <a:lvl4pPr lvl="3" rtl="0" algn="ctr">
              <a:lnSpc>
                <a:spcPct val="100000"/>
              </a:lnSpc>
              <a:spcBef>
                <a:spcPts val="0"/>
              </a:spcBef>
              <a:spcAft>
                <a:spcPts val="0"/>
              </a:spcAft>
              <a:buNone/>
              <a:defRPr sz="1400">
                <a:solidFill>
                  <a:schemeClr val="lt1"/>
                </a:solidFill>
              </a:defRPr>
            </a:lvl4pPr>
            <a:lvl5pPr lvl="4" rtl="0" algn="ctr">
              <a:lnSpc>
                <a:spcPct val="100000"/>
              </a:lnSpc>
              <a:spcBef>
                <a:spcPts val="0"/>
              </a:spcBef>
              <a:spcAft>
                <a:spcPts val="0"/>
              </a:spcAft>
              <a:buNone/>
              <a:defRPr sz="1400">
                <a:solidFill>
                  <a:schemeClr val="lt1"/>
                </a:solidFill>
              </a:defRPr>
            </a:lvl5pPr>
            <a:lvl6pPr lvl="5" rtl="0" algn="ctr">
              <a:lnSpc>
                <a:spcPct val="100000"/>
              </a:lnSpc>
              <a:spcBef>
                <a:spcPts val="0"/>
              </a:spcBef>
              <a:spcAft>
                <a:spcPts val="0"/>
              </a:spcAft>
              <a:buNone/>
              <a:defRPr sz="1400">
                <a:solidFill>
                  <a:schemeClr val="lt1"/>
                </a:solidFill>
              </a:defRPr>
            </a:lvl6pPr>
            <a:lvl7pPr lvl="6" rtl="0" algn="ctr">
              <a:lnSpc>
                <a:spcPct val="100000"/>
              </a:lnSpc>
              <a:spcBef>
                <a:spcPts val="0"/>
              </a:spcBef>
              <a:spcAft>
                <a:spcPts val="0"/>
              </a:spcAft>
              <a:buNone/>
              <a:defRPr sz="1400">
                <a:solidFill>
                  <a:schemeClr val="lt1"/>
                </a:solidFill>
              </a:defRPr>
            </a:lvl7pPr>
            <a:lvl8pPr lvl="7" rtl="0" algn="ctr">
              <a:lnSpc>
                <a:spcPct val="100000"/>
              </a:lnSpc>
              <a:spcBef>
                <a:spcPts val="0"/>
              </a:spcBef>
              <a:spcAft>
                <a:spcPts val="0"/>
              </a:spcAft>
              <a:buNone/>
              <a:defRPr sz="1400">
                <a:solidFill>
                  <a:schemeClr val="lt1"/>
                </a:solidFill>
              </a:defRPr>
            </a:lvl8pPr>
            <a:lvl9pPr lvl="8" rtl="0" algn="ctr">
              <a:lnSpc>
                <a:spcPct val="100000"/>
              </a:lnSpc>
              <a:spcBef>
                <a:spcPts val="0"/>
              </a:spcBef>
              <a:spcAft>
                <a:spcPts val="0"/>
              </a:spcAft>
              <a:buNone/>
              <a:defRPr sz="1400">
                <a:solidFill>
                  <a:schemeClr val="l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2_1_2">
    <p:spTree>
      <p:nvGrpSpPr>
        <p:cNvPr id="138" name="Shape 138"/>
        <p:cNvGrpSpPr/>
        <p:nvPr/>
      </p:nvGrpSpPr>
      <p:grpSpPr>
        <a:xfrm>
          <a:off x="0" y="0"/>
          <a:ext cx="0" cy="0"/>
          <a:chOff x="0" y="0"/>
          <a:chExt cx="0" cy="0"/>
        </a:xfrm>
      </p:grpSpPr>
      <p:sp>
        <p:nvSpPr>
          <p:cNvPr id="139" name="Google Shape;139;p28"/>
          <p:cNvSpPr/>
          <p:nvPr/>
        </p:nvSpPr>
        <p:spPr>
          <a:xfrm>
            <a:off x="249475" y="246900"/>
            <a:ext cx="8645100" cy="4649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8"/>
          <p:cNvGrpSpPr/>
          <p:nvPr/>
        </p:nvGrpSpPr>
        <p:grpSpPr>
          <a:xfrm flipH="1" rot="10800000">
            <a:off x="-474060" y="-896477"/>
            <a:ext cx="10092112" cy="5502760"/>
            <a:chOff x="-577135" y="-20901"/>
            <a:chExt cx="10092112" cy="5502760"/>
          </a:xfrm>
        </p:grpSpPr>
        <p:grpSp>
          <p:nvGrpSpPr>
            <p:cNvPr id="141" name="Google Shape;141;p28"/>
            <p:cNvGrpSpPr/>
            <p:nvPr/>
          </p:nvGrpSpPr>
          <p:grpSpPr>
            <a:xfrm>
              <a:off x="-577135" y="942685"/>
              <a:ext cx="6825586" cy="4539173"/>
              <a:chOff x="1924598" y="123487"/>
              <a:chExt cx="5763393" cy="3832790"/>
            </a:xfrm>
          </p:grpSpPr>
          <p:sp>
            <p:nvSpPr>
              <p:cNvPr id="142" name="Google Shape;142;p28"/>
              <p:cNvSpPr/>
              <p:nvPr/>
            </p:nvSpPr>
            <p:spPr>
              <a:xfrm rot="2700000">
                <a:off x="3095902" y="788598"/>
                <a:ext cx="480691" cy="3512058"/>
              </a:xfrm>
              <a:prstGeom prst="rect">
                <a:avLst/>
              </a:prstGeom>
              <a:gradFill>
                <a:gsLst>
                  <a:gs pos="0">
                    <a:srgbClr val="E4EDF1">
                      <a:alpha val="0"/>
                    </a:srgbClr>
                  </a:gs>
                  <a:gs pos="83000">
                    <a:schemeClr val="lt1"/>
                  </a:gs>
                  <a:gs pos="100000">
                    <a:schemeClr val="l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8"/>
              <p:cNvSpPr/>
              <p:nvPr/>
            </p:nvSpPr>
            <p:spPr>
              <a:xfrm flipH="1" rot="-2700000">
                <a:off x="4651705" y="1031906"/>
                <a:ext cx="480691" cy="185064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8"/>
              <p:cNvSpPr/>
              <p:nvPr/>
            </p:nvSpPr>
            <p:spPr>
              <a:xfrm rot="2700000">
                <a:off x="6118645" y="-186657"/>
                <a:ext cx="480691" cy="3278288"/>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28"/>
            <p:cNvSpPr/>
            <p:nvPr/>
          </p:nvSpPr>
          <p:spPr>
            <a:xfrm flipH="1" rot="-2700000">
              <a:off x="6139852" y="826074"/>
              <a:ext cx="569362" cy="2191748"/>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8"/>
            <p:cNvSpPr/>
            <p:nvPr/>
          </p:nvSpPr>
          <p:spPr>
            <a:xfrm rot="-8100000">
              <a:off x="7771996" y="-340268"/>
              <a:ext cx="569362" cy="3555333"/>
            </a:xfrm>
            <a:prstGeom prst="rect">
              <a:avLst/>
            </a:prstGeom>
            <a:gradFill>
              <a:gsLst>
                <a:gs pos="0">
                  <a:srgbClr val="E4EDF1">
                    <a:alpha val="0"/>
                  </a:srgbClr>
                </a:gs>
                <a:gs pos="83000">
                  <a:schemeClr val="lt1"/>
                </a:gs>
                <a:gs pos="100000">
                  <a:schemeClr val="l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28"/>
          <p:cNvSpPr txBox="1"/>
          <p:nvPr>
            <p:ph type="title"/>
          </p:nvPr>
        </p:nvSpPr>
        <p:spPr>
          <a:xfrm>
            <a:off x="1647000" y="2042775"/>
            <a:ext cx="5850000" cy="1595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000"/>
              <a:buNone/>
              <a:defRPr sz="4500"/>
            </a:lvl1pPr>
            <a:lvl2pPr lvl="1" rtl="0">
              <a:lnSpc>
                <a:spcPct val="100000"/>
              </a:lnSpc>
              <a:spcBef>
                <a:spcPts val="0"/>
              </a:spcBef>
              <a:spcAft>
                <a:spcPts val="0"/>
              </a:spcAft>
              <a:buSzPts val="5000"/>
              <a:buNone/>
              <a:defRPr sz="5000"/>
            </a:lvl2pPr>
            <a:lvl3pPr lvl="2" rtl="0">
              <a:lnSpc>
                <a:spcPct val="100000"/>
              </a:lnSpc>
              <a:spcBef>
                <a:spcPts val="0"/>
              </a:spcBef>
              <a:spcAft>
                <a:spcPts val="0"/>
              </a:spcAft>
              <a:buSzPts val="5000"/>
              <a:buNone/>
              <a:defRPr sz="5000"/>
            </a:lvl3pPr>
            <a:lvl4pPr lvl="3" rtl="0">
              <a:lnSpc>
                <a:spcPct val="100000"/>
              </a:lnSpc>
              <a:spcBef>
                <a:spcPts val="0"/>
              </a:spcBef>
              <a:spcAft>
                <a:spcPts val="0"/>
              </a:spcAft>
              <a:buSzPts val="5000"/>
              <a:buNone/>
              <a:defRPr sz="5000"/>
            </a:lvl4pPr>
            <a:lvl5pPr lvl="4" rtl="0">
              <a:lnSpc>
                <a:spcPct val="100000"/>
              </a:lnSpc>
              <a:spcBef>
                <a:spcPts val="0"/>
              </a:spcBef>
              <a:spcAft>
                <a:spcPts val="0"/>
              </a:spcAft>
              <a:buSzPts val="5000"/>
              <a:buNone/>
              <a:defRPr sz="5000"/>
            </a:lvl5pPr>
            <a:lvl6pPr lvl="5" rtl="0">
              <a:lnSpc>
                <a:spcPct val="100000"/>
              </a:lnSpc>
              <a:spcBef>
                <a:spcPts val="0"/>
              </a:spcBef>
              <a:spcAft>
                <a:spcPts val="0"/>
              </a:spcAft>
              <a:buSzPts val="5000"/>
              <a:buNone/>
              <a:defRPr sz="5000"/>
            </a:lvl6pPr>
            <a:lvl7pPr lvl="6" rtl="0">
              <a:lnSpc>
                <a:spcPct val="100000"/>
              </a:lnSpc>
              <a:spcBef>
                <a:spcPts val="0"/>
              </a:spcBef>
              <a:spcAft>
                <a:spcPts val="0"/>
              </a:spcAft>
              <a:buSzPts val="5000"/>
              <a:buNone/>
              <a:defRPr sz="5000"/>
            </a:lvl7pPr>
            <a:lvl8pPr lvl="7" rtl="0">
              <a:lnSpc>
                <a:spcPct val="100000"/>
              </a:lnSpc>
              <a:spcBef>
                <a:spcPts val="0"/>
              </a:spcBef>
              <a:spcAft>
                <a:spcPts val="0"/>
              </a:spcAft>
              <a:buSzPts val="5000"/>
              <a:buNone/>
              <a:defRPr sz="5000"/>
            </a:lvl8pPr>
            <a:lvl9pPr lvl="8" rtl="0">
              <a:lnSpc>
                <a:spcPct val="100000"/>
              </a:lnSpc>
              <a:spcBef>
                <a:spcPts val="0"/>
              </a:spcBef>
              <a:spcAft>
                <a:spcPts val="0"/>
              </a:spcAft>
              <a:buSzPts val="5000"/>
              <a:buNone/>
              <a:defRPr sz="5000"/>
            </a:lvl9pPr>
          </a:lstStyle>
          <a:p/>
        </p:txBody>
      </p:sp>
      <p:sp>
        <p:nvSpPr>
          <p:cNvPr id="148" name="Google Shape;148;p28"/>
          <p:cNvSpPr txBox="1"/>
          <p:nvPr>
            <p:ph hasCustomPrompt="1" idx="2" type="title"/>
          </p:nvPr>
        </p:nvSpPr>
        <p:spPr>
          <a:xfrm>
            <a:off x="3731550" y="899680"/>
            <a:ext cx="1680900" cy="10842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5000"/>
              <a:buNone/>
              <a:defRPr sz="5500">
                <a:solidFill>
                  <a:schemeClr val="lt1"/>
                </a:solidFill>
              </a:defRPr>
            </a:lvl1pPr>
            <a:lvl2pPr lvl="1" rtl="0">
              <a:lnSpc>
                <a:spcPct val="100000"/>
              </a:lnSpc>
              <a:spcBef>
                <a:spcPts val="0"/>
              </a:spcBef>
              <a:spcAft>
                <a:spcPts val="0"/>
              </a:spcAft>
              <a:buSzPts val="5000"/>
              <a:buNone/>
              <a:defRPr sz="5000"/>
            </a:lvl2pPr>
            <a:lvl3pPr lvl="2" rtl="0">
              <a:lnSpc>
                <a:spcPct val="100000"/>
              </a:lnSpc>
              <a:spcBef>
                <a:spcPts val="0"/>
              </a:spcBef>
              <a:spcAft>
                <a:spcPts val="0"/>
              </a:spcAft>
              <a:buSzPts val="5000"/>
              <a:buNone/>
              <a:defRPr sz="5000"/>
            </a:lvl3pPr>
            <a:lvl4pPr lvl="3" rtl="0">
              <a:lnSpc>
                <a:spcPct val="100000"/>
              </a:lnSpc>
              <a:spcBef>
                <a:spcPts val="0"/>
              </a:spcBef>
              <a:spcAft>
                <a:spcPts val="0"/>
              </a:spcAft>
              <a:buSzPts val="5000"/>
              <a:buNone/>
              <a:defRPr sz="5000"/>
            </a:lvl4pPr>
            <a:lvl5pPr lvl="4" rtl="0">
              <a:lnSpc>
                <a:spcPct val="100000"/>
              </a:lnSpc>
              <a:spcBef>
                <a:spcPts val="0"/>
              </a:spcBef>
              <a:spcAft>
                <a:spcPts val="0"/>
              </a:spcAft>
              <a:buSzPts val="5000"/>
              <a:buNone/>
              <a:defRPr sz="5000"/>
            </a:lvl5pPr>
            <a:lvl6pPr lvl="5" rtl="0">
              <a:lnSpc>
                <a:spcPct val="100000"/>
              </a:lnSpc>
              <a:spcBef>
                <a:spcPts val="0"/>
              </a:spcBef>
              <a:spcAft>
                <a:spcPts val="0"/>
              </a:spcAft>
              <a:buSzPts val="5000"/>
              <a:buNone/>
              <a:defRPr sz="5000"/>
            </a:lvl6pPr>
            <a:lvl7pPr lvl="6" rtl="0">
              <a:lnSpc>
                <a:spcPct val="100000"/>
              </a:lnSpc>
              <a:spcBef>
                <a:spcPts val="0"/>
              </a:spcBef>
              <a:spcAft>
                <a:spcPts val="0"/>
              </a:spcAft>
              <a:buSzPts val="5000"/>
              <a:buNone/>
              <a:defRPr sz="5000"/>
            </a:lvl7pPr>
            <a:lvl8pPr lvl="7" rtl="0">
              <a:lnSpc>
                <a:spcPct val="100000"/>
              </a:lnSpc>
              <a:spcBef>
                <a:spcPts val="0"/>
              </a:spcBef>
              <a:spcAft>
                <a:spcPts val="0"/>
              </a:spcAft>
              <a:buSzPts val="5000"/>
              <a:buNone/>
              <a:defRPr sz="5000"/>
            </a:lvl8pPr>
            <a:lvl9pPr lvl="8" rtl="0">
              <a:lnSpc>
                <a:spcPct val="100000"/>
              </a:lnSpc>
              <a:spcBef>
                <a:spcPts val="0"/>
              </a:spcBef>
              <a:spcAft>
                <a:spcPts val="0"/>
              </a:spcAft>
              <a:buSzPts val="5000"/>
              <a:buNone/>
              <a:defRPr sz="5000"/>
            </a:lvl9pPr>
          </a:lstStyle>
          <a:p>
            <a:r>
              <a:t>xx%</a:t>
            </a:r>
          </a:p>
        </p:txBody>
      </p:sp>
      <p:sp>
        <p:nvSpPr>
          <p:cNvPr id="149" name="Google Shape;149;p28"/>
          <p:cNvSpPr txBox="1"/>
          <p:nvPr>
            <p:ph idx="1" type="subTitle"/>
          </p:nvPr>
        </p:nvSpPr>
        <p:spPr>
          <a:xfrm>
            <a:off x="2522550" y="3804925"/>
            <a:ext cx="4098900" cy="438900"/>
          </a:xfrm>
          <a:prstGeom prst="rect">
            <a:avLst/>
          </a:prstGeom>
          <a:solidFill>
            <a:schemeClr val="accent1"/>
          </a:solid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lt1"/>
                </a:solidFill>
              </a:defRPr>
            </a:lvl1pPr>
            <a:lvl2pPr lvl="1" rtl="0" algn="ctr">
              <a:lnSpc>
                <a:spcPct val="100000"/>
              </a:lnSpc>
              <a:spcBef>
                <a:spcPts val="0"/>
              </a:spcBef>
              <a:spcAft>
                <a:spcPts val="0"/>
              </a:spcAft>
              <a:buNone/>
              <a:defRPr sz="1400">
                <a:solidFill>
                  <a:schemeClr val="lt1"/>
                </a:solidFill>
              </a:defRPr>
            </a:lvl2pPr>
            <a:lvl3pPr lvl="2" rtl="0" algn="ctr">
              <a:lnSpc>
                <a:spcPct val="100000"/>
              </a:lnSpc>
              <a:spcBef>
                <a:spcPts val="0"/>
              </a:spcBef>
              <a:spcAft>
                <a:spcPts val="0"/>
              </a:spcAft>
              <a:buNone/>
              <a:defRPr sz="1400">
                <a:solidFill>
                  <a:schemeClr val="lt1"/>
                </a:solidFill>
              </a:defRPr>
            </a:lvl3pPr>
            <a:lvl4pPr lvl="3" rtl="0" algn="ctr">
              <a:lnSpc>
                <a:spcPct val="100000"/>
              </a:lnSpc>
              <a:spcBef>
                <a:spcPts val="0"/>
              </a:spcBef>
              <a:spcAft>
                <a:spcPts val="0"/>
              </a:spcAft>
              <a:buNone/>
              <a:defRPr sz="1400">
                <a:solidFill>
                  <a:schemeClr val="lt1"/>
                </a:solidFill>
              </a:defRPr>
            </a:lvl4pPr>
            <a:lvl5pPr lvl="4" rtl="0" algn="ctr">
              <a:lnSpc>
                <a:spcPct val="100000"/>
              </a:lnSpc>
              <a:spcBef>
                <a:spcPts val="0"/>
              </a:spcBef>
              <a:spcAft>
                <a:spcPts val="0"/>
              </a:spcAft>
              <a:buNone/>
              <a:defRPr sz="1400">
                <a:solidFill>
                  <a:schemeClr val="lt1"/>
                </a:solidFill>
              </a:defRPr>
            </a:lvl5pPr>
            <a:lvl6pPr lvl="5" rtl="0" algn="ctr">
              <a:lnSpc>
                <a:spcPct val="100000"/>
              </a:lnSpc>
              <a:spcBef>
                <a:spcPts val="0"/>
              </a:spcBef>
              <a:spcAft>
                <a:spcPts val="0"/>
              </a:spcAft>
              <a:buNone/>
              <a:defRPr sz="1400">
                <a:solidFill>
                  <a:schemeClr val="lt1"/>
                </a:solidFill>
              </a:defRPr>
            </a:lvl6pPr>
            <a:lvl7pPr lvl="6" rtl="0" algn="ctr">
              <a:lnSpc>
                <a:spcPct val="100000"/>
              </a:lnSpc>
              <a:spcBef>
                <a:spcPts val="0"/>
              </a:spcBef>
              <a:spcAft>
                <a:spcPts val="0"/>
              </a:spcAft>
              <a:buNone/>
              <a:defRPr sz="1400">
                <a:solidFill>
                  <a:schemeClr val="lt1"/>
                </a:solidFill>
              </a:defRPr>
            </a:lvl7pPr>
            <a:lvl8pPr lvl="7" rtl="0" algn="ctr">
              <a:lnSpc>
                <a:spcPct val="100000"/>
              </a:lnSpc>
              <a:spcBef>
                <a:spcPts val="0"/>
              </a:spcBef>
              <a:spcAft>
                <a:spcPts val="0"/>
              </a:spcAft>
              <a:buNone/>
              <a:defRPr sz="1400">
                <a:solidFill>
                  <a:schemeClr val="lt1"/>
                </a:solidFill>
              </a:defRPr>
            </a:lvl8pPr>
            <a:lvl9pPr lvl="8" rtl="0" algn="ctr">
              <a:lnSpc>
                <a:spcPct val="100000"/>
              </a:lnSpc>
              <a:spcBef>
                <a:spcPts val="0"/>
              </a:spcBef>
              <a:spcAft>
                <a:spcPts val="0"/>
              </a:spcAft>
              <a:buNone/>
              <a:defRPr sz="1400">
                <a:solidFill>
                  <a:schemeClr val="lt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2_1_2_2">
    <p:spTree>
      <p:nvGrpSpPr>
        <p:cNvPr id="150" name="Shape 150"/>
        <p:cNvGrpSpPr/>
        <p:nvPr/>
      </p:nvGrpSpPr>
      <p:grpSpPr>
        <a:xfrm>
          <a:off x="0" y="0"/>
          <a:ext cx="0" cy="0"/>
          <a:chOff x="0" y="0"/>
          <a:chExt cx="0" cy="0"/>
        </a:xfrm>
      </p:grpSpPr>
      <p:sp>
        <p:nvSpPr>
          <p:cNvPr id="151" name="Google Shape;151;p29"/>
          <p:cNvSpPr/>
          <p:nvPr/>
        </p:nvSpPr>
        <p:spPr>
          <a:xfrm>
            <a:off x="249475" y="246900"/>
            <a:ext cx="8645100" cy="4649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9"/>
          <p:cNvSpPr txBox="1"/>
          <p:nvPr>
            <p:ph type="title"/>
          </p:nvPr>
        </p:nvSpPr>
        <p:spPr>
          <a:xfrm>
            <a:off x="722375" y="2042775"/>
            <a:ext cx="5660700" cy="1595400"/>
          </a:xfrm>
          <a:prstGeom prst="rect">
            <a:avLst/>
          </a:prstGeom>
        </p:spPr>
        <p:txBody>
          <a:bodyPr anchorCtr="0" anchor="b" bIns="91425" lIns="91425" spcFirstLastPara="1" rIns="91425" wrap="square" tIns="91425">
            <a:noAutofit/>
          </a:bodyPr>
          <a:lstStyle>
            <a:lvl1pPr lvl="0" rtl="0">
              <a:spcBef>
                <a:spcPts val="0"/>
              </a:spcBef>
              <a:spcAft>
                <a:spcPts val="0"/>
              </a:spcAft>
              <a:buSzPts val="7000"/>
              <a:buNone/>
              <a:defRPr sz="45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p:txBody>
      </p:sp>
      <p:sp>
        <p:nvSpPr>
          <p:cNvPr id="153" name="Google Shape;153;p29"/>
          <p:cNvSpPr txBox="1"/>
          <p:nvPr>
            <p:ph hasCustomPrompt="1" idx="2" type="title"/>
          </p:nvPr>
        </p:nvSpPr>
        <p:spPr>
          <a:xfrm>
            <a:off x="825075" y="899680"/>
            <a:ext cx="1680900" cy="10842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5000"/>
              <a:buNone/>
              <a:defRPr sz="5500">
                <a:solidFill>
                  <a:schemeClr val="lt1"/>
                </a:solidFill>
              </a:defRPr>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154" name="Google Shape;154;p29"/>
          <p:cNvSpPr txBox="1"/>
          <p:nvPr>
            <p:ph idx="1" type="subTitle"/>
          </p:nvPr>
        </p:nvSpPr>
        <p:spPr>
          <a:xfrm>
            <a:off x="825075" y="3804925"/>
            <a:ext cx="4098900" cy="438900"/>
          </a:xfrm>
          <a:prstGeom prst="rect">
            <a:avLst/>
          </a:prstGeom>
          <a:solidFill>
            <a:schemeClr val="accent1"/>
          </a:solid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lt1"/>
                </a:solidFill>
              </a:defRPr>
            </a:lvl1pPr>
            <a:lvl2pPr lvl="1" rtl="0" algn="ctr">
              <a:lnSpc>
                <a:spcPct val="100000"/>
              </a:lnSpc>
              <a:spcBef>
                <a:spcPts val="0"/>
              </a:spcBef>
              <a:spcAft>
                <a:spcPts val="0"/>
              </a:spcAft>
              <a:buNone/>
              <a:defRPr sz="1400">
                <a:solidFill>
                  <a:schemeClr val="lt1"/>
                </a:solidFill>
              </a:defRPr>
            </a:lvl2pPr>
            <a:lvl3pPr lvl="2" rtl="0" algn="ctr">
              <a:lnSpc>
                <a:spcPct val="100000"/>
              </a:lnSpc>
              <a:spcBef>
                <a:spcPts val="0"/>
              </a:spcBef>
              <a:spcAft>
                <a:spcPts val="0"/>
              </a:spcAft>
              <a:buNone/>
              <a:defRPr sz="1400">
                <a:solidFill>
                  <a:schemeClr val="lt1"/>
                </a:solidFill>
              </a:defRPr>
            </a:lvl3pPr>
            <a:lvl4pPr lvl="3" rtl="0" algn="ctr">
              <a:lnSpc>
                <a:spcPct val="100000"/>
              </a:lnSpc>
              <a:spcBef>
                <a:spcPts val="0"/>
              </a:spcBef>
              <a:spcAft>
                <a:spcPts val="0"/>
              </a:spcAft>
              <a:buNone/>
              <a:defRPr sz="1400">
                <a:solidFill>
                  <a:schemeClr val="lt1"/>
                </a:solidFill>
              </a:defRPr>
            </a:lvl4pPr>
            <a:lvl5pPr lvl="4" rtl="0" algn="ctr">
              <a:lnSpc>
                <a:spcPct val="100000"/>
              </a:lnSpc>
              <a:spcBef>
                <a:spcPts val="0"/>
              </a:spcBef>
              <a:spcAft>
                <a:spcPts val="0"/>
              </a:spcAft>
              <a:buNone/>
              <a:defRPr sz="1400">
                <a:solidFill>
                  <a:schemeClr val="lt1"/>
                </a:solidFill>
              </a:defRPr>
            </a:lvl5pPr>
            <a:lvl6pPr lvl="5" rtl="0" algn="ctr">
              <a:lnSpc>
                <a:spcPct val="100000"/>
              </a:lnSpc>
              <a:spcBef>
                <a:spcPts val="0"/>
              </a:spcBef>
              <a:spcAft>
                <a:spcPts val="0"/>
              </a:spcAft>
              <a:buNone/>
              <a:defRPr sz="1400">
                <a:solidFill>
                  <a:schemeClr val="lt1"/>
                </a:solidFill>
              </a:defRPr>
            </a:lvl6pPr>
            <a:lvl7pPr lvl="6" rtl="0" algn="ctr">
              <a:lnSpc>
                <a:spcPct val="100000"/>
              </a:lnSpc>
              <a:spcBef>
                <a:spcPts val="0"/>
              </a:spcBef>
              <a:spcAft>
                <a:spcPts val="0"/>
              </a:spcAft>
              <a:buNone/>
              <a:defRPr sz="1400">
                <a:solidFill>
                  <a:schemeClr val="lt1"/>
                </a:solidFill>
              </a:defRPr>
            </a:lvl7pPr>
            <a:lvl8pPr lvl="7" rtl="0" algn="ctr">
              <a:lnSpc>
                <a:spcPct val="100000"/>
              </a:lnSpc>
              <a:spcBef>
                <a:spcPts val="0"/>
              </a:spcBef>
              <a:spcAft>
                <a:spcPts val="0"/>
              </a:spcAft>
              <a:buNone/>
              <a:defRPr sz="1400">
                <a:solidFill>
                  <a:schemeClr val="lt1"/>
                </a:solidFill>
              </a:defRPr>
            </a:lvl8pPr>
            <a:lvl9pPr lvl="8" rtl="0" algn="ctr">
              <a:lnSpc>
                <a:spcPct val="100000"/>
              </a:lnSpc>
              <a:spcBef>
                <a:spcPts val="0"/>
              </a:spcBef>
              <a:spcAft>
                <a:spcPts val="0"/>
              </a:spcAft>
              <a:buNone/>
              <a:defRPr sz="1400">
                <a:solidFill>
                  <a:schemeClr val="lt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7_1">
    <p:spTree>
      <p:nvGrpSpPr>
        <p:cNvPr id="155" name="Shape 155"/>
        <p:cNvGrpSpPr/>
        <p:nvPr/>
      </p:nvGrpSpPr>
      <p:grpSpPr>
        <a:xfrm>
          <a:off x="0" y="0"/>
          <a:ext cx="0" cy="0"/>
          <a:chOff x="0" y="0"/>
          <a:chExt cx="0" cy="0"/>
        </a:xfrm>
      </p:grpSpPr>
      <p:sp>
        <p:nvSpPr>
          <p:cNvPr id="156" name="Google Shape;156;p30"/>
          <p:cNvSpPr/>
          <p:nvPr/>
        </p:nvSpPr>
        <p:spPr>
          <a:xfrm>
            <a:off x="249475" y="246900"/>
            <a:ext cx="8645100" cy="4649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0"/>
          <p:cNvSpPr txBox="1"/>
          <p:nvPr>
            <p:ph idx="1" type="body"/>
          </p:nvPr>
        </p:nvSpPr>
        <p:spPr>
          <a:xfrm>
            <a:off x="720000" y="1657300"/>
            <a:ext cx="3631200" cy="2951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17500" lvl="1" marL="914400" rtl="0">
              <a:spcBef>
                <a:spcPts val="0"/>
              </a:spcBef>
              <a:spcAft>
                <a:spcPts val="0"/>
              </a:spcAft>
              <a:buSzPts val="1400"/>
              <a:buChar char="○"/>
              <a:defRPr sz="1600"/>
            </a:lvl2pPr>
            <a:lvl3pPr indent="-317500" lvl="2" marL="1371600" rtl="0">
              <a:spcBef>
                <a:spcPts val="0"/>
              </a:spcBef>
              <a:spcAft>
                <a:spcPts val="0"/>
              </a:spcAft>
              <a:buSzPts val="1400"/>
              <a:buChar char="■"/>
              <a:defRPr sz="1600"/>
            </a:lvl3pPr>
            <a:lvl4pPr indent="-317500" lvl="3" marL="1828800" rtl="0">
              <a:spcBef>
                <a:spcPts val="0"/>
              </a:spcBef>
              <a:spcAft>
                <a:spcPts val="0"/>
              </a:spcAft>
              <a:buSzPts val="1400"/>
              <a:buChar char="●"/>
              <a:defRPr sz="1600"/>
            </a:lvl4pPr>
            <a:lvl5pPr indent="-317500" lvl="4" marL="2286000" rtl="0">
              <a:spcBef>
                <a:spcPts val="0"/>
              </a:spcBef>
              <a:spcAft>
                <a:spcPts val="0"/>
              </a:spcAft>
              <a:buSzPts val="1400"/>
              <a:buChar char="○"/>
              <a:defRPr sz="1600"/>
            </a:lvl5pPr>
            <a:lvl6pPr indent="-317500" lvl="5" marL="2743200" rtl="0">
              <a:spcBef>
                <a:spcPts val="0"/>
              </a:spcBef>
              <a:spcAft>
                <a:spcPts val="0"/>
              </a:spcAft>
              <a:buSzPts val="1400"/>
              <a:buChar char="■"/>
              <a:defRPr sz="1600"/>
            </a:lvl6pPr>
            <a:lvl7pPr indent="-317500" lvl="6" marL="3200400" rtl="0">
              <a:spcBef>
                <a:spcPts val="0"/>
              </a:spcBef>
              <a:spcAft>
                <a:spcPts val="0"/>
              </a:spcAft>
              <a:buSzPts val="1400"/>
              <a:buChar char="●"/>
              <a:defRPr sz="1600"/>
            </a:lvl7pPr>
            <a:lvl8pPr indent="-317500" lvl="7" marL="3657600" rtl="0">
              <a:spcBef>
                <a:spcPts val="0"/>
              </a:spcBef>
              <a:spcAft>
                <a:spcPts val="0"/>
              </a:spcAft>
              <a:buSzPts val="1400"/>
              <a:buChar char="○"/>
              <a:defRPr sz="1600"/>
            </a:lvl8pPr>
            <a:lvl9pPr indent="-317500" lvl="8" marL="4114800" rtl="0">
              <a:spcBef>
                <a:spcPts val="0"/>
              </a:spcBef>
              <a:spcAft>
                <a:spcPts val="0"/>
              </a:spcAft>
              <a:buSzPts val="1400"/>
              <a:buChar char="■"/>
              <a:defRPr sz="1600"/>
            </a:lvl9pPr>
          </a:lstStyle>
          <a:p/>
        </p:txBody>
      </p:sp>
      <p:sp>
        <p:nvSpPr>
          <p:cNvPr id="158" name="Google Shape;158;p30"/>
          <p:cNvSpPr txBox="1"/>
          <p:nvPr>
            <p:ph type="title"/>
          </p:nvPr>
        </p:nvSpPr>
        <p:spPr>
          <a:xfrm>
            <a:off x="720000" y="4638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_1_1_2">
    <p:spTree>
      <p:nvGrpSpPr>
        <p:cNvPr id="159" name="Shape 159"/>
        <p:cNvGrpSpPr/>
        <p:nvPr/>
      </p:nvGrpSpPr>
      <p:grpSpPr>
        <a:xfrm>
          <a:off x="0" y="0"/>
          <a:ext cx="0" cy="0"/>
          <a:chOff x="0" y="0"/>
          <a:chExt cx="0" cy="0"/>
        </a:xfrm>
      </p:grpSpPr>
      <p:sp>
        <p:nvSpPr>
          <p:cNvPr id="160" name="Google Shape;160;p31"/>
          <p:cNvSpPr/>
          <p:nvPr/>
        </p:nvSpPr>
        <p:spPr>
          <a:xfrm>
            <a:off x="249475" y="246900"/>
            <a:ext cx="8645100" cy="4649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31"/>
          <p:cNvGrpSpPr/>
          <p:nvPr/>
        </p:nvGrpSpPr>
        <p:grpSpPr>
          <a:xfrm>
            <a:off x="-542875" y="2208876"/>
            <a:ext cx="6482175" cy="4143600"/>
            <a:chOff x="-466675" y="2114476"/>
            <a:chExt cx="6482175" cy="4143600"/>
          </a:xfrm>
        </p:grpSpPr>
        <p:sp>
          <p:nvSpPr>
            <p:cNvPr id="162" name="Google Shape;162;p31"/>
            <p:cNvSpPr/>
            <p:nvPr/>
          </p:nvSpPr>
          <p:spPr>
            <a:xfrm flipH="1" rot="-8100000">
              <a:off x="3659018" y="1540989"/>
              <a:ext cx="569362" cy="5290573"/>
            </a:xfrm>
            <a:prstGeom prst="rect">
              <a:avLst/>
            </a:prstGeom>
            <a:gradFill>
              <a:gsLst>
                <a:gs pos="0">
                  <a:srgbClr val="E4EDF1">
                    <a:alpha val="0"/>
                  </a:srgbClr>
                </a:gs>
                <a:gs pos="83000">
                  <a:schemeClr val="lt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1"/>
            <p:cNvSpPr/>
            <p:nvPr/>
          </p:nvSpPr>
          <p:spPr>
            <a:xfrm flipH="1" rot="8100000">
              <a:off x="820644" y="2747612"/>
              <a:ext cx="569362" cy="387692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31"/>
          <p:cNvSpPr txBox="1"/>
          <p:nvPr>
            <p:ph type="title"/>
          </p:nvPr>
        </p:nvSpPr>
        <p:spPr>
          <a:xfrm>
            <a:off x="829404" y="1331000"/>
            <a:ext cx="3156900" cy="15612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65" name="Google Shape;165;p31"/>
          <p:cNvSpPr txBox="1"/>
          <p:nvPr>
            <p:ph idx="1" type="subTitle"/>
          </p:nvPr>
        </p:nvSpPr>
        <p:spPr>
          <a:xfrm>
            <a:off x="829400" y="2921550"/>
            <a:ext cx="3156900" cy="89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6" name="Google Shape;166;p31"/>
          <p:cNvSpPr/>
          <p:nvPr>
            <p:ph idx="2" type="pic"/>
          </p:nvPr>
        </p:nvSpPr>
        <p:spPr>
          <a:xfrm>
            <a:off x="4911995" y="870900"/>
            <a:ext cx="3402600" cy="34017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_1_1_1">
    <p:spTree>
      <p:nvGrpSpPr>
        <p:cNvPr id="167" name="Shape 167"/>
        <p:cNvGrpSpPr/>
        <p:nvPr/>
      </p:nvGrpSpPr>
      <p:grpSpPr>
        <a:xfrm>
          <a:off x="0" y="0"/>
          <a:ext cx="0" cy="0"/>
          <a:chOff x="0" y="0"/>
          <a:chExt cx="0" cy="0"/>
        </a:xfrm>
      </p:grpSpPr>
      <p:sp>
        <p:nvSpPr>
          <p:cNvPr id="168" name="Google Shape;168;p32"/>
          <p:cNvSpPr/>
          <p:nvPr/>
        </p:nvSpPr>
        <p:spPr>
          <a:xfrm>
            <a:off x="249475" y="246900"/>
            <a:ext cx="8645100" cy="4649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2"/>
          <p:cNvSpPr txBox="1"/>
          <p:nvPr>
            <p:ph type="title"/>
          </p:nvPr>
        </p:nvSpPr>
        <p:spPr>
          <a:xfrm>
            <a:off x="720000" y="4638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None/>
              <a:defRPr sz="3200"/>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170" name="Google Shape;170;p32"/>
          <p:cNvSpPr txBox="1"/>
          <p:nvPr>
            <p:ph idx="1" type="body"/>
          </p:nvPr>
        </p:nvSpPr>
        <p:spPr>
          <a:xfrm>
            <a:off x="720000" y="1163150"/>
            <a:ext cx="5349000" cy="3445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lnSpc>
                <a:spcPct val="100000"/>
              </a:lnSpc>
              <a:spcBef>
                <a:spcPts val="1000"/>
              </a:spcBef>
              <a:spcAft>
                <a:spcPts val="0"/>
              </a:spcAft>
              <a:buSzPts val="1200"/>
              <a:buFont typeface="Roboto Condensed Light"/>
              <a:buChar char="○"/>
              <a:defRPr/>
            </a:lvl2pPr>
            <a:lvl3pPr indent="-304800" lvl="2" marL="1371600" rtl="0">
              <a:lnSpc>
                <a:spcPct val="100000"/>
              </a:lnSpc>
              <a:spcBef>
                <a:spcPts val="0"/>
              </a:spcBef>
              <a:spcAft>
                <a:spcPts val="0"/>
              </a:spcAft>
              <a:buSzPts val="1200"/>
              <a:buFont typeface="Roboto Condensed Light"/>
              <a:buChar char="■"/>
              <a:defRPr/>
            </a:lvl3pPr>
            <a:lvl4pPr indent="-304800" lvl="3" marL="1828800" rtl="0">
              <a:lnSpc>
                <a:spcPct val="100000"/>
              </a:lnSpc>
              <a:spcBef>
                <a:spcPts val="0"/>
              </a:spcBef>
              <a:spcAft>
                <a:spcPts val="0"/>
              </a:spcAft>
              <a:buSzPts val="1200"/>
              <a:buFont typeface="Roboto Condensed Light"/>
              <a:buChar char="●"/>
              <a:defRPr/>
            </a:lvl4pPr>
            <a:lvl5pPr indent="-304800" lvl="4" marL="2286000" rtl="0">
              <a:lnSpc>
                <a:spcPct val="100000"/>
              </a:lnSpc>
              <a:spcBef>
                <a:spcPts val="0"/>
              </a:spcBef>
              <a:spcAft>
                <a:spcPts val="0"/>
              </a:spcAft>
              <a:buSzPts val="1200"/>
              <a:buFont typeface="Roboto Condensed Light"/>
              <a:buChar char="○"/>
              <a:defRPr/>
            </a:lvl5pPr>
            <a:lvl6pPr indent="-304800" lvl="5" marL="2743200" rtl="0">
              <a:lnSpc>
                <a:spcPct val="100000"/>
              </a:lnSpc>
              <a:spcBef>
                <a:spcPts val="0"/>
              </a:spcBef>
              <a:spcAft>
                <a:spcPts val="0"/>
              </a:spcAft>
              <a:buSzPts val="1200"/>
              <a:buFont typeface="Roboto Condensed Light"/>
              <a:buChar char="■"/>
              <a:defRPr/>
            </a:lvl6pPr>
            <a:lvl7pPr indent="-304800" lvl="6" marL="3200400" rtl="0">
              <a:lnSpc>
                <a:spcPct val="100000"/>
              </a:lnSpc>
              <a:spcBef>
                <a:spcPts val="0"/>
              </a:spcBef>
              <a:spcAft>
                <a:spcPts val="0"/>
              </a:spcAft>
              <a:buSzPts val="1200"/>
              <a:buFont typeface="Roboto Condensed Light"/>
              <a:buChar char="●"/>
              <a:defRPr/>
            </a:lvl7pPr>
            <a:lvl8pPr indent="-304800" lvl="7" marL="3657600" rtl="0">
              <a:lnSpc>
                <a:spcPct val="100000"/>
              </a:lnSpc>
              <a:spcBef>
                <a:spcPts val="0"/>
              </a:spcBef>
              <a:spcAft>
                <a:spcPts val="0"/>
              </a:spcAft>
              <a:buSzPts val="1200"/>
              <a:buFont typeface="Roboto Condensed Light"/>
              <a:buChar char="○"/>
              <a:defRPr/>
            </a:lvl8pPr>
            <a:lvl9pPr indent="-304800" lvl="8" marL="4114800" rtl="0">
              <a:lnSpc>
                <a:spcPct val="100000"/>
              </a:lnSpc>
              <a:spcBef>
                <a:spcPts val="0"/>
              </a:spcBef>
              <a:spcAft>
                <a:spcPts val="0"/>
              </a:spcAft>
              <a:buSzPts val="1200"/>
              <a:buFont typeface="Roboto Condensed Light"/>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_1_3">
    <p:spTree>
      <p:nvGrpSpPr>
        <p:cNvPr id="171" name="Shape 171"/>
        <p:cNvGrpSpPr/>
        <p:nvPr/>
      </p:nvGrpSpPr>
      <p:grpSpPr>
        <a:xfrm>
          <a:off x="0" y="0"/>
          <a:ext cx="0" cy="0"/>
          <a:chOff x="0" y="0"/>
          <a:chExt cx="0" cy="0"/>
        </a:xfrm>
      </p:grpSpPr>
      <p:sp>
        <p:nvSpPr>
          <p:cNvPr id="172" name="Google Shape;172;p33"/>
          <p:cNvSpPr/>
          <p:nvPr/>
        </p:nvSpPr>
        <p:spPr>
          <a:xfrm>
            <a:off x="249475" y="246900"/>
            <a:ext cx="8645100" cy="4649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3"/>
          <p:cNvSpPr txBox="1"/>
          <p:nvPr>
            <p:ph idx="1" type="subTitle"/>
          </p:nvPr>
        </p:nvSpPr>
        <p:spPr>
          <a:xfrm>
            <a:off x="1330477" y="3609325"/>
            <a:ext cx="2448600" cy="438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1800">
                <a:latin typeface="Anybody Black"/>
                <a:ea typeface="Anybody Black"/>
                <a:cs typeface="Anybody Black"/>
                <a:sym typeface="Anybody Black"/>
              </a:defRPr>
            </a:lvl1pPr>
            <a:lvl2pPr lvl="1" rtl="0">
              <a:lnSpc>
                <a:spcPct val="100000"/>
              </a:lnSpc>
              <a:spcBef>
                <a:spcPts val="0"/>
              </a:spcBef>
              <a:spcAft>
                <a:spcPts val="0"/>
              </a:spcAft>
              <a:buNone/>
              <a:defRPr sz="1800">
                <a:latin typeface="Anybody Black"/>
                <a:ea typeface="Anybody Black"/>
                <a:cs typeface="Anybody Black"/>
                <a:sym typeface="Anybody Black"/>
              </a:defRPr>
            </a:lvl2pPr>
            <a:lvl3pPr lvl="2" rtl="0">
              <a:lnSpc>
                <a:spcPct val="100000"/>
              </a:lnSpc>
              <a:spcBef>
                <a:spcPts val="0"/>
              </a:spcBef>
              <a:spcAft>
                <a:spcPts val="0"/>
              </a:spcAft>
              <a:buNone/>
              <a:defRPr sz="1800">
                <a:latin typeface="Anybody Black"/>
                <a:ea typeface="Anybody Black"/>
                <a:cs typeface="Anybody Black"/>
                <a:sym typeface="Anybody Black"/>
              </a:defRPr>
            </a:lvl3pPr>
            <a:lvl4pPr lvl="3" rtl="0">
              <a:lnSpc>
                <a:spcPct val="100000"/>
              </a:lnSpc>
              <a:spcBef>
                <a:spcPts val="0"/>
              </a:spcBef>
              <a:spcAft>
                <a:spcPts val="0"/>
              </a:spcAft>
              <a:buNone/>
              <a:defRPr sz="1800">
                <a:latin typeface="Anybody Black"/>
                <a:ea typeface="Anybody Black"/>
                <a:cs typeface="Anybody Black"/>
                <a:sym typeface="Anybody Black"/>
              </a:defRPr>
            </a:lvl4pPr>
            <a:lvl5pPr lvl="4" rtl="0">
              <a:lnSpc>
                <a:spcPct val="100000"/>
              </a:lnSpc>
              <a:spcBef>
                <a:spcPts val="0"/>
              </a:spcBef>
              <a:spcAft>
                <a:spcPts val="0"/>
              </a:spcAft>
              <a:buNone/>
              <a:defRPr sz="1800">
                <a:latin typeface="Anybody Black"/>
                <a:ea typeface="Anybody Black"/>
                <a:cs typeface="Anybody Black"/>
                <a:sym typeface="Anybody Black"/>
              </a:defRPr>
            </a:lvl5pPr>
            <a:lvl6pPr lvl="5" rtl="0">
              <a:lnSpc>
                <a:spcPct val="100000"/>
              </a:lnSpc>
              <a:spcBef>
                <a:spcPts val="0"/>
              </a:spcBef>
              <a:spcAft>
                <a:spcPts val="0"/>
              </a:spcAft>
              <a:buNone/>
              <a:defRPr sz="1800">
                <a:latin typeface="Anybody Black"/>
                <a:ea typeface="Anybody Black"/>
                <a:cs typeface="Anybody Black"/>
                <a:sym typeface="Anybody Black"/>
              </a:defRPr>
            </a:lvl6pPr>
            <a:lvl7pPr lvl="6" rtl="0">
              <a:lnSpc>
                <a:spcPct val="100000"/>
              </a:lnSpc>
              <a:spcBef>
                <a:spcPts val="0"/>
              </a:spcBef>
              <a:spcAft>
                <a:spcPts val="0"/>
              </a:spcAft>
              <a:buNone/>
              <a:defRPr sz="1800">
                <a:latin typeface="Anybody Black"/>
                <a:ea typeface="Anybody Black"/>
                <a:cs typeface="Anybody Black"/>
                <a:sym typeface="Anybody Black"/>
              </a:defRPr>
            </a:lvl7pPr>
            <a:lvl8pPr lvl="7" rtl="0">
              <a:lnSpc>
                <a:spcPct val="100000"/>
              </a:lnSpc>
              <a:spcBef>
                <a:spcPts val="0"/>
              </a:spcBef>
              <a:spcAft>
                <a:spcPts val="0"/>
              </a:spcAft>
              <a:buNone/>
              <a:defRPr sz="1800">
                <a:latin typeface="Anybody Black"/>
                <a:ea typeface="Anybody Black"/>
                <a:cs typeface="Anybody Black"/>
                <a:sym typeface="Anybody Black"/>
              </a:defRPr>
            </a:lvl8pPr>
            <a:lvl9pPr lvl="8" rtl="0">
              <a:lnSpc>
                <a:spcPct val="100000"/>
              </a:lnSpc>
              <a:spcBef>
                <a:spcPts val="0"/>
              </a:spcBef>
              <a:spcAft>
                <a:spcPts val="0"/>
              </a:spcAft>
              <a:buNone/>
              <a:defRPr sz="1800">
                <a:latin typeface="Anybody Black"/>
                <a:ea typeface="Anybody Black"/>
                <a:cs typeface="Anybody Black"/>
                <a:sym typeface="Anybody Black"/>
              </a:defRPr>
            </a:lvl9pPr>
          </a:lstStyle>
          <a:p/>
        </p:txBody>
      </p:sp>
      <p:sp>
        <p:nvSpPr>
          <p:cNvPr id="174" name="Google Shape;174;p33"/>
          <p:cNvSpPr txBox="1"/>
          <p:nvPr>
            <p:ph idx="2" type="subTitle"/>
          </p:nvPr>
        </p:nvSpPr>
        <p:spPr>
          <a:xfrm>
            <a:off x="1330477" y="3967075"/>
            <a:ext cx="24486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75" name="Google Shape;175;p33"/>
          <p:cNvSpPr txBox="1"/>
          <p:nvPr>
            <p:ph idx="3" type="subTitle"/>
          </p:nvPr>
        </p:nvSpPr>
        <p:spPr>
          <a:xfrm>
            <a:off x="5364923" y="3609325"/>
            <a:ext cx="2448600" cy="438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1800">
                <a:latin typeface="Anybody Black"/>
                <a:ea typeface="Anybody Black"/>
                <a:cs typeface="Anybody Black"/>
                <a:sym typeface="Anybody Black"/>
              </a:defRPr>
            </a:lvl1pPr>
            <a:lvl2pPr lvl="1" rtl="0">
              <a:lnSpc>
                <a:spcPct val="100000"/>
              </a:lnSpc>
              <a:spcBef>
                <a:spcPts val="0"/>
              </a:spcBef>
              <a:spcAft>
                <a:spcPts val="0"/>
              </a:spcAft>
              <a:buNone/>
              <a:defRPr sz="1800">
                <a:latin typeface="Anybody Black"/>
                <a:ea typeface="Anybody Black"/>
                <a:cs typeface="Anybody Black"/>
                <a:sym typeface="Anybody Black"/>
              </a:defRPr>
            </a:lvl2pPr>
            <a:lvl3pPr lvl="2" rtl="0">
              <a:lnSpc>
                <a:spcPct val="100000"/>
              </a:lnSpc>
              <a:spcBef>
                <a:spcPts val="0"/>
              </a:spcBef>
              <a:spcAft>
                <a:spcPts val="0"/>
              </a:spcAft>
              <a:buNone/>
              <a:defRPr sz="1800">
                <a:latin typeface="Anybody Black"/>
                <a:ea typeface="Anybody Black"/>
                <a:cs typeface="Anybody Black"/>
                <a:sym typeface="Anybody Black"/>
              </a:defRPr>
            </a:lvl3pPr>
            <a:lvl4pPr lvl="3" rtl="0">
              <a:lnSpc>
                <a:spcPct val="100000"/>
              </a:lnSpc>
              <a:spcBef>
                <a:spcPts val="0"/>
              </a:spcBef>
              <a:spcAft>
                <a:spcPts val="0"/>
              </a:spcAft>
              <a:buNone/>
              <a:defRPr sz="1800">
                <a:latin typeface="Anybody Black"/>
                <a:ea typeface="Anybody Black"/>
                <a:cs typeface="Anybody Black"/>
                <a:sym typeface="Anybody Black"/>
              </a:defRPr>
            </a:lvl4pPr>
            <a:lvl5pPr lvl="4" rtl="0">
              <a:lnSpc>
                <a:spcPct val="100000"/>
              </a:lnSpc>
              <a:spcBef>
                <a:spcPts val="0"/>
              </a:spcBef>
              <a:spcAft>
                <a:spcPts val="0"/>
              </a:spcAft>
              <a:buNone/>
              <a:defRPr sz="1800">
                <a:latin typeface="Anybody Black"/>
                <a:ea typeface="Anybody Black"/>
                <a:cs typeface="Anybody Black"/>
                <a:sym typeface="Anybody Black"/>
              </a:defRPr>
            </a:lvl5pPr>
            <a:lvl6pPr lvl="5" rtl="0">
              <a:lnSpc>
                <a:spcPct val="100000"/>
              </a:lnSpc>
              <a:spcBef>
                <a:spcPts val="0"/>
              </a:spcBef>
              <a:spcAft>
                <a:spcPts val="0"/>
              </a:spcAft>
              <a:buNone/>
              <a:defRPr sz="1800">
                <a:latin typeface="Anybody Black"/>
                <a:ea typeface="Anybody Black"/>
                <a:cs typeface="Anybody Black"/>
                <a:sym typeface="Anybody Black"/>
              </a:defRPr>
            </a:lvl6pPr>
            <a:lvl7pPr lvl="6" rtl="0">
              <a:lnSpc>
                <a:spcPct val="100000"/>
              </a:lnSpc>
              <a:spcBef>
                <a:spcPts val="0"/>
              </a:spcBef>
              <a:spcAft>
                <a:spcPts val="0"/>
              </a:spcAft>
              <a:buNone/>
              <a:defRPr sz="1800">
                <a:latin typeface="Anybody Black"/>
                <a:ea typeface="Anybody Black"/>
                <a:cs typeface="Anybody Black"/>
                <a:sym typeface="Anybody Black"/>
              </a:defRPr>
            </a:lvl7pPr>
            <a:lvl8pPr lvl="7" rtl="0">
              <a:lnSpc>
                <a:spcPct val="100000"/>
              </a:lnSpc>
              <a:spcBef>
                <a:spcPts val="0"/>
              </a:spcBef>
              <a:spcAft>
                <a:spcPts val="0"/>
              </a:spcAft>
              <a:buNone/>
              <a:defRPr sz="1800">
                <a:latin typeface="Anybody Black"/>
                <a:ea typeface="Anybody Black"/>
                <a:cs typeface="Anybody Black"/>
                <a:sym typeface="Anybody Black"/>
              </a:defRPr>
            </a:lvl8pPr>
            <a:lvl9pPr lvl="8" rtl="0">
              <a:lnSpc>
                <a:spcPct val="100000"/>
              </a:lnSpc>
              <a:spcBef>
                <a:spcPts val="0"/>
              </a:spcBef>
              <a:spcAft>
                <a:spcPts val="0"/>
              </a:spcAft>
              <a:buNone/>
              <a:defRPr sz="1800">
                <a:latin typeface="Anybody Black"/>
                <a:ea typeface="Anybody Black"/>
                <a:cs typeface="Anybody Black"/>
                <a:sym typeface="Anybody Black"/>
              </a:defRPr>
            </a:lvl9pPr>
          </a:lstStyle>
          <a:p/>
        </p:txBody>
      </p:sp>
      <p:sp>
        <p:nvSpPr>
          <p:cNvPr id="176" name="Google Shape;176;p33"/>
          <p:cNvSpPr txBox="1"/>
          <p:nvPr>
            <p:ph idx="4" type="subTitle"/>
          </p:nvPr>
        </p:nvSpPr>
        <p:spPr>
          <a:xfrm>
            <a:off x="5364923" y="3967075"/>
            <a:ext cx="24486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77" name="Google Shape;177;p33"/>
          <p:cNvSpPr txBox="1"/>
          <p:nvPr>
            <p:ph type="title"/>
          </p:nvPr>
        </p:nvSpPr>
        <p:spPr>
          <a:xfrm>
            <a:off x="720000" y="4638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_2_1_1">
    <p:spTree>
      <p:nvGrpSpPr>
        <p:cNvPr id="178" name="Shape 178"/>
        <p:cNvGrpSpPr/>
        <p:nvPr/>
      </p:nvGrpSpPr>
      <p:grpSpPr>
        <a:xfrm>
          <a:off x="0" y="0"/>
          <a:ext cx="0" cy="0"/>
          <a:chOff x="0" y="0"/>
          <a:chExt cx="0" cy="0"/>
        </a:xfrm>
      </p:grpSpPr>
      <p:sp>
        <p:nvSpPr>
          <p:cNvPr id="179" name="Google Shape;179;p34"/>
          <p:cNvSpPr/>
          <p:nvPr/>
        </p:nvSpPr>
        <p:spPr>
          <a:xfrm>
            <a:off x="249475" y="246900"/>
            <a:ext cx="8645100" cy="4649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4"/>
          <p:cNvSpPr txBox="1"/>
          <p:nvPr>
            <p:ph idx="1" type="subTitle"/>
          </p:nvPr>
        </p:nvSpPr>
        <p:spPr>
          <a:xfrm>
            <a:off x="823485" y="2799806"/>
            <a:ext cx="22602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1800">
                <a:latin typeface="Anybody Black"/>
                <a:ea typeface="Anybody Black"/>
                <a:cs typeface="Anybody Black"/>
                <a:sym typeface="Anybody Black"/>
              </a:defRPr>
            </a:lvl1pPr>
            <a:lvl2pPr lvl="1" rtl="0">
              <a:lnSpc>
                <a:spcPct val="100000"/>
              </a:lnSpc>
              <a:spcBef>
                <a:spcPts val="0"/>
              </a:spcBef>
              <a:spcAft>
                <a:spcPts val="0"/>
              </a:spcAft>
              <a:buNone/>
              <a:defRPr sz="1800">
                <a:latin typeface="Anybody Black"/>
                <a:ea typeface="Anybody Black"/>
                <a:cs typeface="Anybody Black"/>
                <a:sym typeface="Anybody Black"/>
              </a:defRPr>
            </a:lvl2pPr>
            <a:lvl3pPr lvl="2" rtl="0">
              <a:lnSpc>
                <a:spcPct val="100000"/>
              </a:lnSpc>
              <a:spcBef>
                <a:spcPts val="0"/>
              </a:spcBef>
              <a:spcAft>
                <a:spcPts val="0"/>
              </a:spcAft>
              <a:buNone/>
              <a:defRPr sz="1800">
                <a:latin typeface="Anybody Black"/>
                <a:ea typeface="Anybody Black"/>
                <a:cs typeface="Anybody Black"/>
                <a:sym typeface="Anybody Black"/>
              </a:defRPr>
            </a:lvl3pPr>
            <a:lvl4pPr lvl="3" rtl="0">
              <a:lnSpc>
                <a:spcPct val="100000"/>
              </a:lnSpc>
              <a:spcBef>
                <a:spcPts val="0"/>
              </a:spcBef>
              <a:spcAft>
                <a:spcPts val="0"/>
              </a:spcAft>
              <a:buNone/>
              <a:defRPr sz="1800">
                <a:latin typeface="Anybody Black"/>
                <a:ea typeface="Anybody Black"/>
                <a:cs typeface="Anybody Black"/>
                <a:sym typeface="Anybody Black"/>
              </a:defRPr>
            </a:lvl4pPr>
            <a:lvl5pPr lvl="4" rtl="0">
              <a:lnSpc>
                <a:spcPct val="100000"/>
              </a:lnSpc>
              <a:spcBef>
                <a:spcPts val="0"/>
              </a:spcBef>
              <a:spcAft>
                <a:spcPts val="0"/>
              </a:spcAft>
              <a:buNone/>
              <a:defRPr sz="1800">
                <a:latin typeface="Anybody Black"/>
                <a:ea typeface="Anybody Black"/>
                <a:cs typeface="Anybody Black"/>
                <a:sym typeface="Anybody Black"/>
              </a:defRPr>
            </a:lvl5pPr>
            <a:lvl6pPr lvl="5" rtl="0">
              <a:lnSpc>
                <a:spcPct val="100000"/>
              </a:lnSpc>
              <a:spcBef>
                <a:spcPts val="0"/>
              </a:spcBef>
              <a:spcAft>
                <a:spcPts val="0"/>
              </a:spcAft>
              <a:buNone/>
              <a:defRPr sz="1800">
                <a:latin typeface="Anybody Black"/>
                <a:ea typeface="Anybody Black"/>
                <a:cs typeface="Anybody Black"/>
                <a:sym typeface="Anybody Black"/>
              </a:defRPr>
            </a:lvl6pPr>
            <a:lvl7pPr lvl="6" rtl="0">
              <a:lnSpc>
                <a:spcPct val="100000"/>
              </a:lnSpc>
              <a:spcBef>
                <a:spcPts val="0"/>
              </a:spcBef>
              <a:spcAft>
                <a:spcPts val="0"/>
              </a:spcAft>
              <a:buNone/>
              <a:defRPr sz="1800">
                <a:latin typeface="Anybody Black"/>
                <a:ea typeface="Anybody Black"/>
                <a:cs typeface="Anybody Black"/>
                <a:sym typeface="Anybody Black"/>
              </a:defRPr>
            </a:lvl7pPr>
            <a:lvl8pPr lvl="7" rtl="0">
              <a:lnSpc>
                <a:spcPct val="100000"/>
              </a:lnSpc>
              <a:spcBef>
                <a:spcPts val="0"/>
              </a:spcBef>
              <a:spcAft>
                <a:spcPts val="0"/>
              </a:spcAft>
              <a:buNone/>
              <a:defRPr sz="1800">
                <a:latin typeface="Anybody Black"/>
                <a:ea typeface="Anybody Black"/>
                <a:cs typeface="Anybody Black"/>
                <a:sym typeface="Anybody Black"/>
              </a:defRPr>
            </a:lvl8pPr>
            <a:lvl9pPr lvl="8" rtl="0">
              <a:lnSpc>
                <a:spcPct val="100000"/>
              </a:lnSpc>
              <a:spcBef>
                <a:spcPts val="0"/>
              </a:spcBef>
              <a:spcAft>
                <a:spcPts val="0"/>
              </a:spcAft>
              <a:buNone/>
              <a:defRPr sz="1800">
                <a:latin typeface="Anybody Black"/>
                <a:ea typeface="Anybody Black"/>
                <a:cs typeface="Anybody Black"/>
                <a:sym typeface="Anybody Black"/>
              </a:defRPr>
            </a:lvl9pPr>
          </a:lstStyle>
          <a:p/>
        </p:txBody>
      </p:sp>
      <p:sp>
        <p:nvSpPr>
          <p:cNvPr id="181" name="Google Shape;181;p34"/>
          <p:cNvSpPr txBox="1"/>
          <p:nvPr>
            <p:ph idx="2" type="subTitle"/>
          </p:nvPr>
        </p:nvSpPr>
        <p:spPr>
          <a:xfrm>
            <a:off x="823485" y="3301531"/>
            <a:ext cx="2260200" cy="73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82" name="Google Shape;182;p34"/>
          <p:cNvSpPr txBox="1"/>
          <p:nvPr>
            <p:ph idx="3" type="subTitle"/>
          </p:nvPr>
        </p:nvSpPr>
        <p:spPr>
          <a:xfrm>
            <a:off x="3441900" y="2799806"/>
            <a:ext cx="22602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1800">
                <a:latin typeface="Anybody Black"/>
                <a:ea typeface="Anybody Black"/>
                <a:cs typeface="Anybody Black"/>
                <a:sym typeface="Anybody Black"/>
              </a:defRPr>
            </a:lvl1pPr>
            <a:lvl2pPr lvl="1" rtl="0">
              <a:lnSpc>
                <a:spcPct val="100000"/>
              </a:lnSpc>
              <a:spcBef>
                <a:spcPts val="0"/>
              </a:spcBef>
              <a:spcAft>
                <a:spcPts val="0"/>
              </a:spcAft>
              <a:buNone/>
              <a:defRPr sz="1800">
                <a:latin typeface="Anybody Black"/>
                <a:ea typeface="Anybody Black"/>
                <a:cs typeface="Anybody Black"/>
                <a:sym typeface="Anybody Black"/>
              </a:defRPr>
            </a:lvl2pPr>
            <a:lvl3pPr lvl="2" rtl="0">
              <a:lnSpc>
                <a:spcPct val="100000"/>
              </a:lnSpc>
              <a:spcBef>
                <a:spcPts val="0"/>
              </a:spcBef>
              <a:spcAft>
                <a:spcPts val="0"/>
              </a:spcAft>
              <a:buNone/>
              <a:defRPr sz="1800">
                <a:latin typeface="Anybody Black"/>
                <a:ea typeface="Anybody Black"/>
                <a:cs typeface="Anybody Black"/>
                <a:sym typeface="Anybody Black"/>
              </a:defRPr>
            </a:lvl3pPr>
            <a:lvl4pPr lvl="3" rtl="0">
              <a:lnSpc>
                <a:spcPct val="100000"/>
              </a:lnSpc>
              <a:spcBef>
                <a:spcPts val="0"/>
              </a:spcBef>
              <a:spcAft>
                <a:spcPts val="0"/>
              </a:spcAft>
              <a:buNone/>
              <a:defRPr sz="1800">
                <a:latin typeface="Anybody Black"/>
                <a:ea typeface="Anybody Black"/>
                <a:cs typeface="Anybody Black"/>
                <a:sym typeface="Anybody Black"/>
              </a:defRPr>
            </a:lvl4pPr>
            <a:lvl5pPr lvl="4" rtl="0">
              <a:lnSpc>
                <a:spcPct val="100000"/>
              </a:lnSpc>
              <a:spcBef>
                <a:spcPts val="0"/>
              </a:spcBef>
              <a:spcAft>
                <a:spcPts val="0"/>
              </a:spcAft>
              <a:buNone/>
              <a:defRPr sz="1800">
                <a:latin typeface="Anybody Black"/>
                <a:ea typeface="Anybody Black"/>
                <a:cs typeface="Anybody Black"/>
                <a:sym typeface="Anybody Black"/>
              </a:defRPr>
            </a:lvl5pPr>
            <a:lvl6pPr lvl="5" rtl="0">
              <a:lnSpc>
                <a:spcPct val="100000"/>
              </a:lnSpc>
              <a:spcBef>
                <a:spcPts val="0"/>
              </a:spcBef>
              <a:spcAft>
                <a:spcPts val="0"/>
              </a:spcAft>
              <a:buNone/>
              <a:defRPr sz="1800">
                <a:latin typeface="Anybody Black"/>
                <a:ea typeface="Anybody Black"/>
                <a:cs typeface="Anybody Black"/>
                <a:sym typeface="Anybody Black"/>
              </a:defRPr>
            </a:lvl6pPr>
            <a:lvl7pPr lvl="6" rtl="0">
              <a:lnSpc>
                <a:spcPct val="100000"/>
              </a:lnSpc>
              <a:spcBef>
                <a:spcPts val="0"/>
              </a:spcBef>
              <a:spcAft>
                <a:spcPts val="0"/>
              </a:spcAft>
              <a:buNone/>
              <a:defRPr sz="1800">
                <a:latin typeface="Anybody Black"/>
                <a:ea typeface="Anybody Black"/>
                <a:cs typeface="Anybody Black"/>
                <a:sym typeface="Anybody Black"/>
              </a:defRPr>
            </a:lvl7pPr>
            <a:lvl8pPr lvl="7" rtl="0">
              <a:lnSpc>
                <a:spcPct val="100000"/>
              </a:lnSpc>
              <a:spcBef>
                <a:spcPts val="0"/>
              </a:spcBef>
              <a:spcAft>
                <a:spcPts val="0"/>
              </a:spcAft>
              <a:buNone/>
              <a:defRPr sz="1800">
                <a:latin typeface="Anybody Black"/>
                <a:ea typeface="Anybody Black"/>
                <a:cs typeface="Anybody Black"/>
                <a:sym typeface="Anybody Black"/>
              </a:defRPr>
            </a:lvl8pPr>
            <a:lvl9pPr lvl="8" rtl="0">
              <a:lnSpc>
                <a:spcPct val="100000"/>
              </a:lnSpc>
              <a:spcBef>
                <a:spcPts val="0"/>
              </a:spcBef>
              <a:spcAft>
                <a:spcPts val="0"/>
              </a:spcAft>
              <a:buNone/>
              <a:defRPr sz="1800">
                <a:latin typeface="Anybody Black"/>
                <a:ea typeface="Anybody Black"/>
                <a:cs typeface="Anybody Black"/>
                <a:sym typeface="Anybody Black"/>
              </a:defRPr>
            </a:lvl9pPr>
          </a:lstStyle>
          <a:p/>
        </p:txBody>
      </p:sp>
      <p:sp>
        <p:nvSpPr>
          <p:cNvPr id="183" name="Google Shape;183;p34"/>
          <p:cNvSpPr txBox="1"/>
          <p:nvPr>
            <p:ph idx="4" type="subTitle"/>
          </p:nvPr>
        </p:nvSpPr>
        <p:spPr>
          <a:xfrm>
            <a:off x="3441900" y="3301531"/>
            <a:ext cx="2260200" cy="73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84" name="Google Shape;184;p34"/>
          <p:cNvSpPr txBox="1"/>
          <p:nvPr>
            <p:ph idx="5" type="subTitle"/>
          </p:nvPr>
        </p:nvSpPr>
        <p:spPr>
          <a:xfrm>
            <a:off x="6060315" y="2799806"/>
            <a:ext cx="22602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1800">
                <a:latin typeface="Anybody Black"/>
                <a:ea typeface="Anybody Black"/>
                <a:cs typeface="Anybody Black"/>
                <a:sym typeface="Anybody Black"/>
              </a:defRPr>
            </a:lvl1pPr>
            <a:lvl2pPr lvl="1" rtl="0">
              <a:lnSpc>
                <a:spcPct val="100000"/>
              </a:lnSpc>
              <a:spcBef>
                <a:spcPts val="0"/>
              </a:spcBef>
              <a:spcAft>
                <a:spcPts val="0"/>
              </a:spcAft>
              <a:buNone/>
              <a:defRPr sz="1800">
                <a:latin typeface="Anybody Black"/>
                <a:ea typeface="Anybody Black"/>
                <a:cs typeface="Anybody Black"/>
                <a:sym typeface="Anybody Black"/>
              </a:defRPr>
            </a:lvl2pPr>
            <a:lvl3pPr lvl="2" rtl="0">
              <a:lnSpc>
                <a:spcPct val="100000"/>
              </a:lnSpc>
              <a:spcBef>
                <a:spcPts val="0"/>
              </a:spcBef>
              <a:spcAft>
                <a:spcPts val="0"/>
              </a:spcAft>
              <a:buNone/>
              <a:defRPr sz="1800">
                <a:latin typeface="Anybody Black"/>
                <a:ea typeface="Anybody Black"/>
                <a:cs typeface="Anybody Black"/>
                <a:sym typeface="Anybody Black"/>
              </a:defRPr>
            </a:lvl3pPr>
            <a:lvl4pPr lvl="3" rtl="0">
              <a:lnSpc>
                <a:spcPct val="100000"/>
              </a:lnSpc>
              <a:spcBef>
                <a:spcPts val="0"/>
              </a:spcBef>
              <a:spcAft>
                <a:spcPts val="0"/>
              </a:spcAft>
              <a:buNone/>
              <a:defRPr sz="1800">
                <a:latin typeface="Anybody Black"/>
                <a:ea typeface="Anybody Black"/>
                <a:cs typeface="Anybody Black"/>
                <a:sym typeface="Anybody Black"/>
              </a:defRPr>
            </a:lvl4pPr>
            <a:lvl5pPr lvl="4" rtl="0">
              <a:lnSpc>
                <a:spcPct val="100000"/>
              </a:lnSpc>
              <a:spcBef>
                <a:spcPts val="0"/>
              </a:spcBef>
              <a:spcAft>
                <a:spcPts val="0"/>
              </a:spcAft>
              <a:buNone/>
              <a:defRPr sz="1800">
                <a:latin typeface="Anybody Black"/>
                <a:ea typeface="Anybody Black"/>
                <a:cs typeface="Anybody Black"/>
                <a:sym typeface="Anybody Black"/>
              </a:defRPr>
            </a:lvl5pPr>
            <a:lvl6pPr lvl="5" rtl="0">
              <a:lnSpc>
                <a:spcPct val="100000"/>
              </a:lnSpc>
              <a:spcBef>
                <a:spcPts val="0"/>
              </a:spcBef>
              <a:spcAft>
                <a:spcPts val="0"/>
              </a:spcAft>
              <a:buNone/>
              <a:defRPr sz="1800">
                <a:latin typeface="Anybody Black"/>
                <a:ea typeface="Anybody Black"/>
                <a:cs typeface="Anybody Black"/>
                <a:sym typeface="Anybody Black"/>
              </a:defRPr>
            </a:lvl6pPr>
            <a:lvl7pPr lvl="6" rtl="0">
              <a:lnSpc>
                <a:spcPct val="100000"/>
              </a:lnSpc>
              <a:spcBef>
                <a:spcPts val="0"/>
              </a:spcBef>
              <a:spcAft>
                <a:spcPts val="0"/>
              </a:spcAft>
              <a:buNone/>
              <a:defRPr sz="1800">
                <a:latin typeface="Anybody Black"/>
                <a:ea typeface="Anybody Black"/>
                <a:cs typeface="Anybody Black"/>
                <a:sym typeface="Anybody Black"/>
              </a:defRPr>
            </a:lvl7pPr>
            <a:lvl8pPr lvl="7" rtl="0">
              <a:lnSpc>
                <a:spcPct val="100000"/>
              </a:lnSpc>
              <a:spcBef>
                <a:spcPts val="0"/>
              </a:spcBef>
              <a:spcAft>
                <a:spcPts val="0"/>
              </a:spcAft>
              <a:buNone/>
              <a:defRPr sz="1800">
                <a:latin typeface="Anybody Black"/>
                <a:ea typeface="Anybody Black"/>
                <a:cs typeface="Anybody Black"/>
                <a:sym typeface="Anybody Black"/>
              </a:defRPr>
            </a:lvl8pPr>
            <a:lvl9pPr lvl="8" rtl="0">
              <a:lnSpc>
                <a:spcPct val="100000"/>
              </a:lnSpc>
              <a:spcBef>
                <a:spcPts val="0"/>
              </a:spcBef>
              <a:spcAft>
                <a:spcPts val="0"/>
              </a:spcAft>
              <a:buNone/>
              <a:defRPr sz="1800">
                <a:latin typeface="Anybody Black"/>
                <a:ea typeface="Anybody Black"/>
                <a:cs typeface="Anybody Black"/>
                <a:sym typeface="Anybody Black"/>
              </a:defRPr>
            </a:lvl9pPr>
          </a:lstStyle>
          <a:p/>
        </p:txBody>
      </p:sp>
      <p:sp>
        <p:nvSpPr>
          <p:cNvPr id="185" name="Google Shape;185;p34"/>
          <p:cNvSpPr txBox="1"/>
          <p:nvPr>
            <p:ph idx="6" type="subTitle"/>
          </p:nvPr>
        </p:nvSpPr>
        <p:spPr>
          <a:xfrm>
            <a:off x="6060315" y="3301531"/>
            <a:ext cx="2260200" cy="73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86" name="Google Shape;186;p34"/>
          <p:cNvSpPr txBox="1"/>
          <p:nvPr>
            <p:ph type="title"/>
          </p:nvPr>
        </p:nvSpPr>
        <p:spPr>
          <a:xfrm>
            <a:off x="720000" y="4638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_4_2_1_1_1">
    <p:spTree>
      <p:nvGrpSpPr>
        <p:cNvPr id="187" name="Shape 187"/>
        <p:cNvGrpSpPr/>
        <p:nvPr/>
      </p:nvGrpSpPr>
      <p:grpSpPr>
        <a:xfrm>
          <a:off x="0" y="0"/>
          <a:ext cx="0" cy="0"/>
          <a:chOff x="0" y="0"/>
          <a:chExt cx="0" cy="0"/>
        </a:xfrm>
      </p:grpSpPr>
      <p:sp>
        <p:nvSpPr>
          <p:cNvPr id="188" name="Google Shape;188;p35"/>
          <p:cNvSpPr/>
          <p:nvPr/>
        </p:nvSpPr>
        <p:spPr>
          <a:xfrm>
            <a:off x="249475" y="246900"/>
            <a:ext cx="8645100" cy="4649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5"/>
          <p:cNvSpPr txBox="1"/>
          <p:nvPr>
            <p:ph idx="1" type="subTitle"/>
          </p:nvPr>
        </p:nvSpPr>
        <p:spPr>
          <a:xfrm>
            <a:off x="829188" y="2698856"/>
            <a:ext cx="16593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1800">
                <a:latin typeface="Anybody Black"/>
                <a:ea typeface="Anybody Black"/>
                <a:cs typeface="Anybody Black"/>
                <a:sym typeface="Anybody Black"/>
              </a:defRPr>
            </a:lvl1pPr>
            <a:lvl2pPr lvl="1" rtl="0">
              <a:lnSpc>
                <a:spcPct val="100000"/>
              </a:lnSpc>
              <a:spcBef>
                <a:spcPts val="0"/>
              </a:spcBef>
              <a:spcAft>
                <a:spcPts val="0"/>
              </a:spcAft>
              <a:buNone/>
              <a:defRPr sz="1800">
                <a:latin typeface="Anybody Black"/>
                <a:ea typeface="Anybody Black"/>
                <a:cs typeface="Anybody Black"/>
                <a:sym typeface="Anybody Black"/>
              </a:defRPr>
            </a:lvl2pPr>
            <a:lvl3pPr lvl="2" rtl="0">
              <a:lnSpc>
                <a:spcPct val="100000"/>
              </a:lnSpc>
              <a:spcBef>
                <a:spcPts val="0"/>
              </a:spcBef>
              <a:spcAft>
                <a:spcPts val="0"/>
              </a:spcAft>
              <a:buNone/>
              <a:defRPr sz="1800">
                <a:latin typeface="Anybody Black"/>
                <a:ea typeface="Anybody Black"/>
                <a:cs typeface="Anybody Black"/>
                <a:sym typeface="Anybody Black"/>
              </a:defRPr>
            </a:lvl3pPr>
            <a:lvl4pPr lvl="3" rtl="0">
              <a:lnSpc>
                <a:spcPct val="100000"/>
              </a:lnSpc>
              <a:spcBef>
                <a:spcPts val="0"/>
              </a:spcBef>
              <a:spcAft>
                <a:spcPts val="0"/>
              </a:spcAft>
              <a:buNone/>
              <a:defRPr sz="1800">
                <a:latin typeface="Anybody Black"/>
                <a:ea typeface="Anybody Black"/>
                <a:cs typeface="Anybody Black"/>
                <a:sym typeface="Anybody Black"/>
              </a:defRPr>
            </a:lvl4pPr>
            <a:lvl5pPr lvl="4" rtl="0">
              <a:lnSpc>
                <a:spcPct val="100000"/>
              </a:lnSpc>
              <a:spcBef>
                <a:spcPts val="0"/>
              </a:spcBef>
              <a:spcAft>
                <a:spcPts val="0"/>
              </a:spcAft>
              <a:buNone/>
              <a:defRPr sz="1800">
                <a:latin typeface="Anybody Black"/>
                <a:ea typeface="Anybody Black"/>
                <a:cs typeface="Anybody Black"/>
                <a:sym typeface="Anybody Black"/>
              </a:defRPr>
            </a:lvl5pPr>
            <a:lvl6pPr lvl="5" rtl="0">
              <a:lnSpc>
                <a:spcPct val="100000"/>
              </a:lnSpc>
              <a:spcBef>
                <a:spcPts val="0"/>
              </a:spcBef>
              <a:spcAft>
                <a:spcPts val="0"/>
              </a:spcAft>
              <a:buNone/>
              <a:defRPr sz="1800">
                <a:latin typeface="Anybody Black"/>
                <a:ea typeface="Anybody Black"/>
                <a:cs typeface="Anybody Black"/>
                <a:sym typeface="Anybody Black"/>
              </a:defRPr>
            </a:lvl6pPr>
            <a:lvl7pPr lvl="6" rtl="0">
              <a:lnSpc>
                <a:spcPct val="100000"/>
              </a:lnSpc>
              <a:spcBef>
                <a:spcPts val="0"/>
              </a:spcBef>
              <a:spcAft>
                <a:spcPts val="0"/>
              </a:spcAft>
              <a:buNone/>
              <a:defRPr sz="1800">
                <a:latin typeface="Anybody Black"/>
                <a:ea typeface="Anybody Black"/>
                <a:cs typeface="Anybody Black"/>
                <a:sym typeface="Anybody Black"/>
              </a:defRPr>
            </a:lvl7pPr>
            <a:lvl8pPr lvl="7" rtl="0">
              <a:lnSpc>
                <a:spcPct val="100000"/>
              </a:lnSpc>
              <a:spcBef>
                <a:spcPts val="0"/>
              </a:spcBef>
              <a:spcAft>
                <a:spcPts val="0"/>
              </a:spcAft>
              <a:buNone/>
              <a:defRPr sz="1800">
                <a:latin typeface="Anybody Black"/>
                <a:ea typeface="Anybody Black"/>
                <a:cs typeface="Anybody Black"/>
                <a:sym typeface="Anybody Black"/>
              </a:defRPr>
            </a:lvl8pPr>
            <a:lvl9pPr lvl="8" rtl="0">
              <a:lnSpc>
                <a:spcPct val="100000"/>
              </a:lnSpc>
              <a:spcBef>
                <a:spcPts val="0"/>
              </a:spcBef>
              <a:spcAft>
                <a:spcPts val="0"/>
              </a:spcAft>
              <a:buNone/>
              <a:defRPr sz="1800">
                <a:latin typeface="Anybody Black"/>
                <a:ea typeface="Anybody Black"/>
                <a:cs typeface="Anybody Black"/>
                <a:sym typeface="Anybody Black"/>
              </a:defRPr>
            </a:lvl9pPr>
          </a:lstStyle>
          <a:p/>
        </p:txBody>
      </p:sp>
      <p:sp>
        <p:nvSpPr>
          <p:cNvPr id="190" name="Google Shape;190;p35"/>
          <p:cNvSpPr txBox="1"/>
          <p:nvPr>
            <p:ph idx="2" type="subTitle"/>
          </p:nvPr>
        </p:nvSpPr>
        <p:spPr>
          <a:xfrm>
            <a:off x="829188" y="3200581"/>
            <a:ext cx="1659300" cy="87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91" name="Google Shape;191;p35"/>
          <p:cNvSpPr txBox="1"/>
          <p:nvPr>
            <p:ph idx="3" type="subTitle"/>
          </p:nvPr>
        </p:nvSpPr>
        <p:spPr>
          <a:xfrm>
            <a:off x="2771295" y="2698856"/>
            <a:ext cx="16593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1800">
                <a:latin typeface="Anybody Black"/>
                <a:ea typeface="Anybody Black"/>
                <a:cs typeface="Anybody Black"/>
                <a:sym typeface="Anybody Black"/>
              </a:defRPr>
            </a:lvl1pPr>
            <a:lvl2pPr lvl="1" rtl="0">
              <a:lnSpc>
                <a:spcPct val="100000"/>
              </a:lnSpc>
              <a:spcBef>
                <a:spcPts val="0"/>
              </a:spcBef>
              <a:spcAft>
                <a:spcPts val="0"/>
              </a:spcAft>
              <a:buNone/>
              <a:defRPr sz="1800">
                <a:latin typeface="Anybody Black"/>
                <a:ea typeface="Anybody Black"/>
                <a:cs typeface="Anybody Black"/>
                <a:sym typeface="Anybody Black"/>
              </a:defRPr>
            </a:lvl2pPr>
            <a:lvl3pPr lvl="2" rtl="0">
              <a:lnSpc>
                <a:spcPct val="100000"/>
              </a:lnSpc>
              <a:spcBef>
                <a:spcPts val="0"/>
              </a:spcBef>
              <a:spcAft>
                <a:spcPts val="0"/>
              </a:spcAft>
              <a:buNone/>
              <a:defRPr sz="1800">
                <a:latin typeface="Anybody Black"/>
                <a:ea typeface="Anybody Black"/>
                <a:cs typeface="Anybody Black"/>
                <a:sym typeface="Anybody Black"/>
              </a:defRPr>
            </a:lvl3pPr>
            <a:lvl4pPr lvl="3" rtl="0">
              <a:lnSpc>
                <a:spcPct val="100000"/>
              </a:lnSpc>
              <a:spcBef>
                <a:spcPts val="0"/>
              </a:spcBef>
              <a:spcAft>
                <a:spcPts val="0"/>
              </a:spcAft>
              <a:buNone/>
              <a:defRPr sz="1800">
                <a:latin typeface="Anybody Black"/>
                <a:ea typeface="Anybody Black"/>
                <a:cs typeface="Anybody Black"/>
                <a:sym typeface="Anybody Black"/>
              </a:defRPr>
            </a:lvl4pPr>
            <a:lvl5pPr lvl="4" rtl="0">
              <a:lnSpc>
                <a:spcPct val="100000"/>
              </a:lnSpc>
              <a:spcBef>
                <a:spcPts val="0"/>
              </a:spcBef>
              <a:spcAft>
                <a:spcPts val="0"/>
              </a:spcAft>
              <a:buNone/>
              <a:defRPr sz="1800">
                <a:latin typeface="Anybody Black"/>
                <a:ea typeface="Anybody Black"/>
                <a:cs typeface="Anybody Black"/>
                <a:sym typeface="Anybody Black"/>
              </a:defRPr>
            </a:lvl5pPr>
            <a:lvl6pPr lvl="5" rtl="0">
              <a:lnSpc>
                <a:spcPct val="100000"/>
              </a:lnSpc>
              <a:spcBef>
                <a:spcPts val="0"/>
              </a:spcBef>
              <a:spcAft>
                <a:spcPts val="0"/>
              </a:spcAft>
              <a:buNone/>
              <a:defRPr sz="1800">
                <a:latin typeface="Anybody Black"/>
                <a:ea typeface="Anybody Black"/>
                <a:cs typeface="Anybody Black"/>
                <a:sym typeface="Anybody Black"/>
              </a:defRPr>
            </a:lvl6pPr>
            <a:lvl7pPr lvl="6" rtl="0">
              <a:lnSpc>
                <a:spcPct val="100000"/>
              </a:lnSpc>
              <a:spcBef>
                <a:spcPts val="0"/>
              </a:spcBef>
              <a:spcAft>
                <a:spcPts val="0"/>
              </a:spcAft>
              <a:buNone/>
              <a:defRPr sz="1800">
                <a:latin typeface="Anybody Black"/>
                <a:ea typeface="Anybody Black"/>
                <a:cs typeface="Anybody Black"/>
                <a:sym typeface="Anybody Black"/>
              </a:defRPr>
            </a:lvl7pPr>
            <a:lvl8pPr lvl="7" rtl="0">
              <a:lnSpc>
                <a:spcPct val="100000"/>
              </a:lnSpc>
              <a:spcBef>
                <a:spcPts val="0"/>
              </a:spcBef>
              <a:spcAft>
                <a:spcPts val="0"/>
              </a:spcAft>
              <a:buNone/>
              <a:defRPr sz="1800">
                <a:latin typeface="Anybody Black"/>
                <a:ea typeface="Anybody Black"/>
                <a:cs typeface="Anybody Black"/>
                <a:sym typeface="Anybody Black"/>
              </a:defRPr>
            </a:lvl8pPr>
            <a:lvl9pPr lvl="8" rtl="0">
              <a:lnSpc>
                <a:spcPct val="100000"/>
              </a:lnSpc>
              <a:spcBef>
                <a:spcPts val="0"/>
              </a:spcBef>
              <a:spcAft>
                <a:spcPts val="0"/>
              </a:spcAft>
              <a:buNone/>
              <a:defRPr sz="1800">
                <a:latin typeface="Anybody Black"/>
                <a:ea typeface="Anybody Black"/>
                <a:cs typeface="Anybody Black"/>
                <a:sym typeface="Anybody Black"/>
              </a:defRPr>
            </a:lvl9pPr>
          </a:lstStyle>
          <a:p/>
        </p:txBody>
      </p:sp>
      <p:sp>
        <p:nvSpPr>
          <p:cNvPr id="192" name="Google Shape;192;p35"/>
          <p:cNvSpPr txBox="1"/>
          <p:nvPr>
            <p:ph idx="4" type="subTitle"/>
          </p:nvPr>
        </p:nvSpPr>
        <p:spPr>
          <a:xfrm>
            <a:off x="2771295" y="3200581"/>
            <a:ext cx="1659300" cy="87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93" name="Google Shape;193;p35"/>
          <p:cNvSpPr txBox="1"/>
          <p:nvPr>
            <p:ph idx="5" type="subTitle"/>
          </p:nvPr>
        </p:nvSpPr>
        <p:spPr>
          <a:xfrm>
            <a:off x="4713402" y="2698856"/>
            <a:ext cx="16593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1800">
                <a:latin typeface="Anybody Black"/>
                <a:ea typeface="Anybody Black"/>
                <a:cs typeface="Anybody Black"/>
                <a:sym typeface="Anybody Black"/>
              </a:defRPr>
            </a:lvl1pPr>
            <a:lvl2pPr lvl="1" rtl="0">
              <a:lnSpc>
                <a:spcPct val="100000"/>
              </a:lnSpc>
              <a:spcBef>
                <a:spcPts val="0"/>
              </a:spcBef>
              <a:spcAft>
                <a:spcPts val="0"/>
              </a:spcAft>
              <a:buNone/>
              <a:defRPr sz="1800">
                <a:latin typeface="Anybody Black"/>
                <a:ea typeface="Anybody Black"/>
                <a:cs typeface="Anybody Black"/>
                <a:sym typeface="Anybody Black"/>
              </a:defRPr>
            </a:lvl2pPr>
            <a:lvl3pPr lvl="2" rtl="0">
              <a:lnSpc>
                <a:spcPct val="100000"/>
              </a:lnSpc>
              <a:spcBef>
                <a:spcPts val="0"/>
              </a:spcBef>
              <a:spcAft>
                <a:spcPts val="0"/>
              </a:spcAft>
              <a:buNone/>
              <a:defRPr sz="1800">
                <a:latin typeface="Anybody Black"/>
                <a:ea typeface="Anybody Black"/>
                <a:cs typeface="Anybody Black"/>
                <a:sym typeface="Anybody Black"/>
              </a:defRPr>
            </a:lvl3pPr>
            <a:lvl4pPr lvl="3" rtl="0">
              <a:lnSpc>
                <a:spcPct val="100000"/>
              </a:lnSpc>
              <a:spcBef>
                <a:spcPts val="0"/>
              </a:spcBef>
              <a:spcAft>
                <a:spcPts val="0"/>
              </a:spcAft>
              <a:buNone/>
              <a:defRPr sz="1800">
                <a:latin typeface="Anybody Black"/>
                <a:ea typeface="Anybody Black"/>
                <a:cs typeface="Anybody Black"/>
                <a:sym typeface="Anybody Black"/>
              </a:defRPr>
            </a:lvl4pPr>
            <a:lvl5pPr lvl="4" rtl="0">
              <a:lnSpc>
                <a:spcPct val="100000"/>
              </a:lnSpc>
              <a:spcBef>
                <a:spcPts val="0"/>
              </a:spcBef>
              <a:spcAft>
                <a:spcPts val="0"/>
              </a:spcAft>
              <a:buNone/>
              <a:defRPr sz="1800">
                <a:latin typeface="Anybody Black"/>
                <a:ea typeface="Anybody Black"/>
                <a:cs typeface="Anybody Black"/>
                <a:sym typeface="Anybody Black"/>
              </a:defRPr>
            </a:lvl5pPr>
            <a:lvl6pPr lvl="5" rtl="0">
              <a:lnSpc>
                <a:spcPct val="100000"/>
              </a:lnSpc>
              <a:spcBef>
                <a:spcPts val="0"/>
              </a:spcBef>
              <a:spcAft>
                <a:spcPts val="0"/>
              </a:spcAft>
              <a:buNone/>
              <a:defRPr sz="1800">
                <a:latin typeface="Anybody Black"/>
                <a:ea typeface="Anybody Black"/>
                <a:cs typeface="Anybody Black"/>
                <a:sym typeface="Anybody Black"/>
              </a:defRPr>
            </a:lvl6pPr>
            <a:lvl7pPr lvl="6" rtl="0">
              <a:lnSpc>
                <a:spcPct val="100000"/>
              </a:lnSpc>
              <a:spcBef>
                <a:spcPts val="0"/>
              </a:spcBef>
              <a:spcAft>
                <a:spcPts val="0"/>
              </a:spcAft>
              <a:buNone/>
              <a:defRPr sz="1800">
                <a:latin typeface="Anybody Black"/>
                <a:ea typeface="Anybody Black"/>
                <a:cs typeface="Anybody Black"/>
                <a:sym typeface="Anybody Black"/>
              </a:defRPr>
            </a:lvl7pPr>
            <a:lvl8pPr lvl="7" rtl="0">
              <a:lnSpc>
                <a:spcPct val="100000"/>
              </a:lnSpc>
              <a:spcBef>
                <a:spcPts val="0"/>
              </a:spcBef>
              <a:spcAft>
                <a:spcPts val="0"/>
              </a:spcAft>
              <a:buNone/>
              <a:defRPr sz="1800">
                <a:latin typeface="Anybody Black"/>
                <a:ea typeface="Anybody Black"/>
                <a:cs typeface="Anybody Black"/>
                <a:sym typeface="Anybody Black"/>
              </a:defRPr>
            </a:lvl8pPr>
            <a:lvl9pPr lvl="8" rtl="0">
              <a:lnSpc>
                <a:spcPct val="100000"/>
              </a:lnSpc>
              <a:spcBef>
                <a:spcPts val="0"/>
              </a:spcBef>
              <a:spcAft>
                <a:spcPts val="0"/>
              </a:spcAft>
              <a:buNone/>
              <a:defRPr sz="1800">
                <a:latin typeface="Anybody Black"/>
                <a:ea typeface="Anybody Black"/>
                <a:cs typeface="Anybody Black"/>
                <a:sym typeface="Anybody Black"/>
              </a:defRPr>
            </a:lvl9pPr>
          </a:lstStyle>
          <a:p/>
        </p:txBody>
      </p:sp>
      <p:sp>
        <p:nvSpPr>
          <p:cNvPr id="194" name="Google Shape;194;p35"/>
          <p:cNvSpPr txBox="1"/>
          <p:nvPr>
            <p:ph idx="6" type="subTitle"/>
          </p:nvPr>
        </p:nvSpPr>
        <p:spPr>
          <a:xfrm>
            <a:off x="4713402" y="3200581"/>
            <a:ext cx="1659300" cy="87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95" name="Google Shape;195;p35"/>
          <p:cNvSpPr txBox="1"/>
          <p:nvPr>
            <p:ph type="title"/>
          </p:nvPr>
        </p:nvSpPr>
        <p:spPr>
          <a:xfrm>
            <a:off x="720000" y="4638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196" name="Google Shape;196;p35"/>
          <p:cNvSpPr txBox="1"/>
          <p:nvPr>
            <p:ph idx="7" type="subTitle"/>
          </p:nvPr>
        </p:nvSpPr>
        <p:spPr>
          <a:xfrm>
            <a:off x="6655508" y="2698856"/>
            <a:ext cx="16593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1800">
                <a:latin typeface="Anybody Black"/>
                <a:ea typeface="Anybody Black"/>
                <a:cs typeface="Anybody Black"/>
                <a:sym typeface="Anybody Black"/>
              </a:defRPr>
            </a:lvl1pPr>
            <a:lvl2pPr lvl="1" rtl="0">
              <a:lnSpc>
                <a:spcPct val="100000"/>
              </a:lnSpc>
              <a:spcBef>
                <a:spcPts val="0"/>
              </a:spcBef>
              <a:spcAft>
                <a:spcPts val="0"/>
              </a:spcAft>
              <a:buNone/>
              <a:defRPr sz="1800">
                <a:latin typeface="Anybody Black"/>
                <a:ea typeface="Anybody Black"/>
                <a:cs typeface="Anybody Black"/>
                <a:sym typeface="Anybody Black"/>
              </a:defRPr>
            </a:lvl2pPr>
            <a:lvl3pPr lvl="2" rtl="0">
              <a:lnSpc>
                <a:spcPct val="100000"/>
              </a:lnSpc>
              <a:spcBef>
                <a:spcPts val="0"/>
              </a:spcBef>
              <a:spcAft>
                <a:spcPts val="0"/>
              </a:spcAft>
              <a:buNone/>
              <a:defRPr sz="1800">
                <a:latin typeface="Anybody Black"/>
                <a:ea typeface="Anybody Black"/>
                <a:cs typeface="Anybody Black"/>
                <a:sym typeface="Anybody Black"/>
              </a:defRPr>
            </a:lvl3pPr>
            <a:lvl4pPr lvl="3" rtl="0">
              <a:lnSpc>
                <a:spcPct val="100000"/>
              </a:lnSpc>
              <a:spcBef>
                <a:spcPts val="0"/>
              </a:spcBef>
              <a:spcAft>
                <a:spcPts val="0"/>
              </a:spcAft>
              <a:buNone/>
              <a:defRPr sz="1800">
                <a:latin typeface="Anybody Black"/>
                <a:ea typeface="Anybody Black"/>
                <a:cs typeface="Anybody Black"/>
                <a:sym typeface="Anybody Black"/>
              </a:defRPr>
            </a:lvl4pPr>
            <a:lvl5pPr lvl="4" rtl="0">
              <a:lnSpc>
                <a:spcPct val="100000"/>
              </a:lnSpc>
              <a:spcBef>
                <a:spcPts val="0"/>
              </a:spcBef>
              <a:spcAft>
                <a:spcPts val="0"/>
              </a:spcAft>
              <a:buNone/>
              <a:defRPr sz="1800">
                <a:latin typeface="Anybody Black"/>
                <a:ea typeface="Anybody Black"/>
                <a:cs typeface="Anybody Black"/>
                <a:sym typeface="Anybody Black"/>
              </a:defRPr>
            </a:lvl5pPr>
            <a:lvl6pPr lvl="5" rtl="0">
              <a:lnSpc>
                <a:spcPct val="100000"/>
              </a:lnSpc>
              <a:spcBef>
                <a:spcPts val="0"/>
              </a:spcBef>
              <a:spcAft>
                <a:spcPts val="0"/>
              </a:spcAft>
              <a:buNone/>
              <a:defRPr sz="1800">
                <a:latin typeface="Anybody Black"/>
                <a:ea typeface="Anybody Black"/>
                <a:cs typeface="Anybody Black"/>
                <a:sym typeface="Anybody Black"/>
              </a:defRPr>
            </a:lvl6pPr>
            <a:lvl7pPr lvl="6" rtl="0">
              <a:lnSpc>
                <a:spcPct val="100000"/>
              </a:lnSpc>
              <a:spcBef>
                <a:spcPts val="0"/>
              </a:spcBef>
              <a:spcAft>
                <a:spcPts val="0"/>
              </a:spcAft>
              <a:buNone/>
              <a:defRPr sz="1800">
                <a:latin typeface="Anybody Black"/>
                <a:ea typeface="Anybody Black"/>
                <a:cs typeface="Anybody Black"/>
                <a:sym typeface="Anybody Black"/>
              </a:defRPr>
            </a:lvl7pPr>
            <a:lvl8pPr lvl="7" rtl="0">
              <a:lnSpc>
                <a:spcPct val="100000"/>
              </a:lnSpc>
              <a:spcBef>
                <a:spcPts val="0"/>
              </a:spcBef>
              <a:spcAft>
                <a:spcPts val="0"/>
              </a:spcAft>
              <a:buNone/>
              <a:defRPr sz="1800">
                <a:latin typeface="Anybody Black"/>
                <a:ea typeface="Anybody Black"/>
                <a:cs typeface="Anybody Black"/>
                <a:sym typeface="Anybody Black"/>
              </a:defRPr>
            </a:lvl8pPr>
            <a:lvl9pPr lvl="8" rtl="0">
              <a:lnSpc>
                <a:spcPct val="100000"/>
              </a:lnSpc>
              <a:spcBef>
                <a:spcPts val="0"/>
              </a:spcBef>
              <a:spcAft>
                <a:spcPts val="0"/>
              </a:spcAft>
              <a:buNone/>
              <a:defRPr sz="1800">
                <a:latin typeface="Anybody Black"/>
                <a:ea typeface="Anybody Black"/>
                <a:cs typeface="Anybody Black"/>
                <a:sym typeface="Anybody Black"/>
              </a:defRPr>
            </a:lvl9pPr>
          </a:lstStyle>
          <a:p/>
        </p:txBody>
      </p:sp>
      <p:sp>
        <p:nvSpPr>
          <p:cNvPr id="197" name="Google Shape;197;p35"/>
          <p:cNvSpPr txBox="1"/>
          <p:nvPr>
            <p:ph idx="8" type="subTitle"/>
          </p:nvPr>
        </p:nvSpPr>
        <p:spPr>
          <a:xfrm>
            <a:off x="6655508" y="3200581"/>
            <a:ext cx="1659300" cy="87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_1_4_2_1_1_1_1">
    <p:spTree>
      <p:nvGrpSpPr>
        <p:cNvPr id="198" name="Shape 198"/>
        <p:cNvGrpSpPr/>
        <p:nvPr/>
      </p:nvGrpSpPr>
      <p:grpSpPr>
        <a:xfrm>
          <a:off x="0" y="0"/>
          <a:ext cx="0" cy="0"/>
          <a:chOff x="0" y="0"/>
          <a:chExt cx="0" cy="0"/>
        </a:xfrm>
      </p:grpSpPr>
      <p:sp>
        <p:nvSpPr>
          <p:cNvPr id="199" name="Google Shape;199;p36"/>
          <p:cNvSpPr/>
          <p:nvPr/>
        </p:nvSpPr>
        <p:spPr>
          <a:xfrm>
            <a:off x="249475" y="246900"/>
            <a:ext cx="8645100" cy="4649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6"/>
          <p:cNvSpPr txBox="1"/>
          <p:nvPr>
            <p:ph idx="1" type="subTitle"/>
          </p:nvPr>
        </p:nvSpPr>
        <p:spPr>
          <a:xfrm>
            <a:off x="829125" y="2698856"/>
            <a:ext cx="16593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1800">
                <a:latin typeface="Anybody Black"/>
                <a:ea typeface="Anybody Black"/>
                <a:cs typeface="Anybody Black"/>
                <a:sym typeface="Anybody Black"/>
              </a:defRPr>
            </a:lvl1pPr>
            <a:lvl2pPr lvl="1" rtl="0">
              <a:lnSpc>
                <a:spcPct val="100000"/>
              </a:lnSpc>
              <a:spcBef>
                <a:spcPts val="0"/>
              </a:spcBef>
              <a:spcAft>
                <a:spcPts val="0"/>
              </a:spcAft>
              <a:buNone/>
              <a:defRPr sz="1800">
                <a:latin typeface="Anybody Black"/>
                <a:ea typeface="Anybody Black"/>
                <a:cs typeface="Anybody Black"/>
                <a:sym typeface="Anybody Black"/>
              </a:defRPr>
            </a:lvl2pPr>
            <a:lvl3pPr lvl="2" rtl="0">
              <a:lnSpc>
                <a:spcPct val="100000"/>
              </a:lnSpc>
              <a:spcBef>
                <a:spcPts val="0"/>
              </a:spcBef>
              <a:spcAft>
                <a:spcPts val="0"/>
              </a:spcAft>
              <a:buNone/>
              <a:defRPr sz="1800">
                <a:latin typeface="Anybody Black"/>
                <a:ea typeface="Anybody Black"/>
                <a:cs typeface="Anybody Black"/>
                <a:sym typeface="Anybody Black"/>
              </a:defRPr>
            </a:lvl3pPr>
            <a:lvl4pPr lvl="3" rtl="0">
              <a:lnSpc>
                <a:spcPct val="100000"/>
              </a:lnSpc>
              <a:spcBef>
                <a:spcPts val="0"/>
              </a:spcBef>
              <a:spcAft>
                <a:spcPts val="0"/>
              </a:spcAft>
              <a:buNone/>
              <a:defRPr sz="1800">
                <a:latin typeface="Anybody Black"/>
                <a:ea typeface="Anybody Black"/>
                <a:cs typeface="Anybody Black"/>
                <a:sym typeface="Anybody Black"/>
              </a:defRPr>
            </a:lvl4pPr>
            <a:lvl5pPr lvl="4" rtl="0">
              <a:lnSpc>
                <a:spcPct val="100000"/>
              </a:lnSpc>
              <a:spcBef>
                <a:spcPts val="0"/>
              </a:spcBef>
              <a:spcAft>
                <a:spcPts val="0"/>
              </a:spcAft>
              <a:buNone/>
              <a:defRPr sz="1800">
                <a:latin typeface="Anybody Black"/>
                <a:ea typeface="Anybody Black"/>
                <a:cs typeface="Anybody Black"/>
                <a:sym typeface="Anybody Black"/>
              </a:defRPr>
            </a:lvl5pPr>
            <a:lvl6pPr lvl="5" rtl="0">
              <a:lnSpc>
                <a:spcPct val="100000"/>
              </a:lnSpc>
              <a:spcBef>
                <a:spcPts val="0"/>
              </a:spcBef>
              <a:spcAft>
                <a:spcPts val="0"/>
              </a:spcAft>
              <a:buNone/>
              <a:defRPr sz="1800">
                <a:latin typeface="Anybody Black"/>
                <a:ea typeface="Anybody Black"/>
                <a:cs typeface="Anybody Black"/>
                <a:sym typeface="Anybody Black"/>
              </a:defRPr>
            </a:lvl6pPr>
            <a:lvl7pPr lvl="6" rtl="0">
              <a:lnSpc>
                <a:spcPct val="100000"/>
              </a:lnSpc>
              <a:spcBef>
                <a:spcPts val="0"/>
              </a:spcBef>
              <a:spcAft>
                <a:spcPts val="0"/>
              </a:spcAft>
              <a:buNone/>
              <a:defRPr sz="1800">
                <a:latin typeface="Anybody Black"/>
                <a:ea typeface="Anybody Black"/>
                <a:cs typeface="Anybody Black"/>
                <a:sym typeface="Anybody Black"/>
              </a:defRPr>
            </a:lvl7pPr>
            <a:lvl8pPr lvl="7" rtl="0">
              <a:lnSpc>
                <a:spcPct val="100000"/>
              </a:lnSpc>
              <a:spcBef>
                <a:spcPts val="0"/>
              </a:spcBef>
              <a:spcAft>
                <a:spcPts val="0"/>
              </a:spcAft>
              <a:buNone/>
              <a:defRPr sz="1800">
                <a:latin typeface="Anybody Black"/>
                <a:ea typeface="Anybody Black"/>
                <a:cs typeface="Anybody Black"/>
                <a:sym typeface="Anybody Black"/>
              </a:defRPr>
            </a:lvl8pPr>
            <a:lvl9pPr lvl="8" rtl="0">
              <a:lnSpc>
                <a:spcPct val="100000"/>
              </a:lnSpc>
              <a:spcBef>
                <a:spcPts val="0"/>
              </a:spcBef>
              <a:spcAft>
                <a:spcPts val="0"/>
              </a:spcAft>
              <a:buNone/>
              <a:defRPr sz="1800">
                <a:latin typeface="Anybody Black"/>
                <a:ea typeface="Anybody Black"/>
                <a:cs typeface="Anybody Black"/>
                <a:sym typeface="Anybody Black"/>
              </a:defRPr>
            </a:lvl9pPr>
          </a:lstStyle>
          <a:p/>
        </p:txBody>
      </p:sp>
      <p:sp>
        <p:nvSpPr>
          <p:cNvPr id="201" name="Google Shape;201;p36"/>
          <p:cNvSpPr txBox="1"/>
          <p:nvPr>
            <p:ph idx="2" type="subTitle"/>
          </p:nvPr>
        </p:nvSpPr>
        <p:spPr>
          <a:xfrm>
            <a:off x="829125" y="3200574"/>
            <a:ext cx="1659300" cy="87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02" name="Google Shape;202;p36"/>
          <p:cNvSpPr txBox="1"/>
          <p:nvPr>
            <p:ph idx="3" type="subTitle"/>
          </p:nvPr>
        </p:nvSpPr>
        <p:spPr>
          <a:xfrm>
            <a:off x="2771232" y="2698856"/>
            <a:ext cx="16593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1800">
                <a:latin typeface="Anybody Black"/>
                <a:ea typeface="Anybody Black"/>
                <a:cs typeface="Anybody Black"/>
                <a:sym typeface="Anybody Black"/>
              </a:defRPr>
            </a:lvl1pPr>
            <a:lvl2pPr lvl="1" rtl="0">
              <a:lnSpc>
                <a:spcPct val="100000"/>
              </a:lnSpc>
              <a:spcBef>
                <a:spcPts val="0"/>
              </a:spcBef>
              <a:spcAft>
                <a:spcPts val="0"/>
              </a:spcAft>
              <a:buNone/>
              <a:defRPr sz="1800">
                <a:latin typeface="Anybody Black"/>
                <a:ea typeface="Anybody Black"/>
                <a:cs typeface="Anybody Black"/>
                <a:sym typeface="Anybody Black"/>
              </a:defRPr>
            </a:lvl2pPr>
            <a:lvl3pPr lvl="2" rtl="0">
              <a:lnSpc>
                <a:spcPct val="100000"/>
              </a:lnSpc>
              <a:spcBef>
                <a:spcPts val="0"/>
              </a:spcBef>
              <a:spcAft>
                <a:spcPts val="0"/>
              </a:spcAft>
              <a:buNone/>
              <a:defRPr sz="1800">
                <a:latin typeface="Anybody Black"/>
                <a:ea typeface="Anybody Black"/>
                <a:cs typeface="Anybody Black"/>
                <a:sym typeface="Anybody Black"/>
              </a:defRPr>
            </a:lvl3pPr>
            <a:lvl4pPr lvl="3" rtl="0">
              <a:lnSpc>
                <a:spcPct val="100000"/>
              </a:lnSpc>
              <a:spcBef>
                <a:spcPts val="0"/>
              </a:spcBef>
              <a:spcAft>
                <a:spcPts val="0"/>
              </a:spcAft>
              <a:buNone/>
              <a:defRPr sz="1800">
                <a:latin typeface="Anybody Black"/>
                <a:ea typeface="Anybody Black"/>
                <a:cs typeface="Anybody Black"/>
                <a:sym typeface="Anybody Black"/>
              </a:defRPr>
            </a:lvl4pPr>
            <a:lvl5pPr lvl="4" rtl="0">
              <a:lnSpc>
                <a:spcPct val="100000"/>
              </a:lnSpc>
              <a:spcBef>
                <a:spcPts val="0"/>
              </a:spcBef>
              <a:spcAft>
                <a:spcPts val="0"/>
              </a:spcAft>
              <a:buNone/>
              <a:defRPr sz="1800">
                <a:latin typeface="Anybody Black"/>
                <a:ea typeface="Anybody Black"/>
                <a:cs typeface="Anybody Black"/>
                <a:sym typeface="Anybody Black"/>
              </a:defRPr>
            </a:lvl5pPr>
            <a:lvl6pPr lvl="5" rtl="0">
              <a:lnSpc>
                <a:spcPct val="100000"/>
              </a:lnSpc>
              <a:spcBef>
                <a:spcPts val="0"/>
              </a:spcBef>
              <a:spcAft>
                <a:spcPts val="0"/>
              </a:spcAft>
              <a:buNone/>
              <a:defRPr sz="1800">
                <a:latin typeface="Anybody Black"/>
                <a:ea typeface="Anybody Black"/>
                <a:cs typeface="Anybody Black"/>
                <a:sym typeface="Anybody Black"/>
              </a:defRPr>
            </a:lvl6pPr>
            <a:lvl7pPr lvl="6" rtl="0">
              <a:lnSpc>
                <a:spcPct val="100000"/>
              </a:lnSpc>
              <a:spcBef>
                <a:spcPts val="0"/>
              </a:spcBef>
              <a:spcAft>
                <a:spcPts val="0"/>
              </a:spcAft>
              <a:buNone/>
              <a:defRPr sz="1800">
                <a:latin typeface="Anybody Black"/>
                <a:ea typeface="Anybody Black"/>
                <a:cs typeface="Anybody Black"/>
                <a:sym typeface="Anybody Black"/>
              </a:defRPr>
            </a:lvl7pPr>
            <a:lvl8pPr lvl="7" rtl="0">
              <a:lnSpc>
                <a:spcPct val="100000"/>
              </a:lnSpc>
              <a:spcBef>
                <a:spcPts val="0"/>
              </a:spcBef>
              <a:spcAft>
                <a:spcPts val="0"/>
              </a:spcAft>
              <a:buNone/>
              <a:defRPr sz="1800">
                <a:latin typeface="Anybody Black"/>
                <a:ea typeface="Anybody Black"/>
                <a:cs typeface="Anybody Black"/>
                <a:sym typeface="Anybody Black"/>
              </a:defRPr>
            </a:lvl8pPr>
            <a:lvl9pPr lvl="8" rtl="0">
              <a:lnSpc>
                <a:spcPct val="100000"/>
              </a:lnSpc>
              <a:spcBef>
                <a:spcPts val="0"/>
              </a:spcBef>
              <a:spcAft>
                <a:spcPts val="0"/>
              </a:spcAft>
              <a:buNone/>
              <a:defRPr sz="1800">
                <a:latin typeface="Anybody Black"/>
                <a:ea typeface="Anybody Black"/>
                <a:cs typeface="Anybody Black"/>
                <a:sym typeface="Anybody Black"/>
              </a:defRPr>
            </a:lvl9pPr>
          </a:lstStyle>
          <a:p/>
        </p:txBody>
      </p:sp>
      <p:sp>
        <p:nvSpPr>
          <p:cNvPr id="203" name="Google Shape;203;p36"/>
          <p:cNvSpPr txBox="1"/>
          <p:nvPr>
            <p:ph idx="4" type="subTitle"/>
          </p:nvPr>
        </p:nvSpPr>
        <p:spPr>
          <a:xfrm>
            <a:off x="2771232" y="3200574"/>
            <a:ext cx="1659300" cy="87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04" name="Google Shape;204;p36"/>
          <p:cNvSpPr txBox="1"/>
          <p:nvPr>
            <p:ph idx="5" type="subTitle"/>
          </p:nvPr>
        </p:nvSpPr>
        <p:spPr>
          <a:xfrm>
            <a:off x="4713338" y="2698856"/>
            <a:ext cx="16593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1800">
                <a:latin typeface="Anybody Black"/>
                <a:ea typeface="Anybody Black"/>
                <a:cs typeface="Anybody Black"/>
                <a:sym typeface="Anybody Black"/>
              </a:defRPr>
            </a:lvl1pPr>
            <a:lvl2pPr lvl="1" rtl="0">
              <a:lnSpc>
                <a:spcPct val="100000"/>
              </a:lnSpc>
              <a:spcBef>
                <a:spcPts val="0"/>
              </a:spcBef>
              <a:spcAft>
                <a:spcPts val="0"/>
              </a:spcAft>
              <a:buNone/>
              <a:defRPr sz="1800">
                <a:latin typeface="Anybody Black"/>
                <a:ea typeface="Anybody Black"/>
                <a:cs typeface="Anybody Black"/>
                <a:sym typeface="Anybody Black"/>
              </a:defRPr>
            </a:lvl2pPr>
            <a:lvl3pPr lvl="2" rtl="0">
              <a:lnSpc>
                <a:spcPct val="100000"/>
              </a:lnSpc>
              <a:spcBef>
                <a:spcPts val="0"/>
              </a:spcBef>
              <a:spcAft>
                <a:spcPts val="0"/>
              </a:spcAft>
              <a:buNone/>
              <a:defRPr sz="1800">
                <a:latin typeface="Anybody Black"/>
                <a:ea typeface="Anybody Black"/>
                <a:cs typeface="Anybody Black"/>
                <a:sym typeface="Anybody Black"/>
              </a:defRPr>
            </a:lvl3pPr>
            <a:lvl4pPr lvl="3" rtl="0">
              <a:lnSpc>
                <a:spcPct val="100000"/>
              </a:lnSpc>
              <a:spcBef>
                <a:spcPts val="0"/>
              </a:spcBef>
              <a:spcAft>
                <a:spcPts val="0"/>
              </a:spcAft>
              <a:buNone/>
              <a:defRPr sz="1800">
                <a:latin typeface="Anybody Black"/>
                <a:ea typeface="Anybody Black"/>
                <a:cs typeface="Anybody Black"/>
                <a:sym typeface="Anybody Black"/>
              </a:defRPr>
            </a:lvl4pPr>
            <a:lvl5pPr lvl="4" rtl="0">
              <a:lnSpc>
                <a:spcPct val="100000"/>
              </a:lnSpc>
              <a:spcBef>
                <a:spcPts val="0"/>
              </a:spcBef>
              <a:spcAft>
                <a:spcPts val="0"/>
              </a:spcAft>
              <a:buNone/>
              <a:defRPr sz="1800">
                <a:latin typeface="Anybody Black"/>
                <a:ea typeface="Anybody Black"/>
                <a:cs typeface="Anybody Black"/>
                <a:sym typeface="Anybody Black"/>
              </a:defRPr>
            </a:lvl5pPr>
            <a:lvl6pPr lvl="5" rtl="0">
              <a:lnSpc>
                <a:spcPct val="100000"/>
              </a:lnSpc>
              <a:spcBef>
                <a:spcPts val="0"/>
              </a:spcBef>
              <a:spcAft>
                <a:spcPts val="0"/>
              </a:spcAft>
              <a:buNone/>
              <a:defRPr sz="1800">
                <a:latin typeface="Anybody Black"/>
                <a:ea typeface="Anybody Black"/>
                <a:cs typeface="Anybody Black"/>
                <a:sym typeface="Anybody Black"/>
              </a:defRPr>
            </a:lvl6pPr>
            <a:lvl7pPr lvl="6" rtl="0">
              <a:lnSpc>
                <a:spcPct val="100000"/>
              </a:lnSpc>
              <a:spcBef>
                <a:spcPts val="0"/>
              </a:spcBef>
              <a:spcAft>
                <a:spcPts val="0"/>
              </a:spcAft>
              <a:buNone/>
              <a:defRPr sz="1800">
                <a:latin typeface="Anybody Black"/>
                <a:ea typeface="Anybody Black"/>
                <a:cs typeface="Anybody Black"/>
                <a:sym typeface="Anybody Black"/>
              </a:defRPr>
            </a:lvl7pPr>
            <a:lvl8pPr lvl="7" rtl="0">
              <a:lnSpc>
                <a:spcPct val="100000"/>
              </a:lnSpc>
              <a:spcBef>
                <a:spcPts val="0"/>
              </a:spcBef>
              <a:spcAft>
                <a:spcPts val="0"/>
              </a:spcAft>
              <a:buNone/>
              <a:defRPr sz="1800">
                <a:latin typeface="Anybody Black"/>
                <a:ea typeface="Anybody Black"/>
                <a:cs typeface="Anybody Black"/>
                <a:sym typeface="Anybody Black"/>
              </a:defRPr>
            </a:lvl8pPr>
            <a:lvl9pPr lvl="8" rtl="0">
              <a:lnSpc>
                <a:spcPct val="100000"/>
              </a:lnSpc>
              <a:spcBef>
                <a:spcPts val="0"/>
              </a:spcBef>
              <a:spcAft>
                <a:spcPts val="0"/>
              </a:spcAft>
              <a:buNone/>
              <a:defRPr sz="1800">
                <a:latin typeface="Anybody Black"/>
                <a:ea typeface="Anybody Black"/>
                <a:cs typeface="Anybody Black"/>
                <a:sym typeface="Anybody Black"/>
              </a:defRPr>
            </a:lvl9pPr>
          </a:lstStyle>
          <a:p/>
        </p:txBody>
      </p:sp>
      <p:sp>
        <p:nvSpPr>
          <p:cNvPr id="205" name="Google Shape;205;p36"/>
          <p:cNvSpPr txBox="1"/>
          <p:nvPr>
            <p:ph idx="6" type="subTitle"/>
          </p:nvPr>
        </p:nvSpPr>
        <p:spPr>
          <a:xfrm>
            <a:off x="4713338" y="3200574"/>
            <a:ext cx="1659300" cy="87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06" name="Google Shape;206;p36"/>
          <p:cNvSpPr txBox="1"/>
          <p:nvPr>
            <p:ph type="title"/>
          </p:nvPr>
        </p:nvSpPr>
        <p:spPr>
          <a:xfrm>
            <a:off x="720000" y="4638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207" name="Google Shape;207;p36"/>
          <p:cNvSpPr txBox="1"/>
          <p:nvPr>
            <p:ph idx="7" type="subTitle"/>
          </p:nvPr>
        </p:nvSpPr>
        <p:spPr>
          <a:xfrm>
            <a:off x="6655445" y="2698856"/>
            <a:ext cx="16593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1800">
                <a:latin typeface="Anybody Black"/>
                <a:ea typeface="Anybody Black"/>
                <a:cs typeface="Anybody Black"/>
                <a:sym typeface="Anybody Black"/>
              </a:defRPr>
            </a:lvl1pPr>
            <a:lvl2pPr lvl="1" rtl="0">
              <a:lnSpc>
                <a:spcPct val="100000"/>
              </a:lnSpc>
              <a:spcBef>
                <a:spcPts val="0"/>
              </a:spcBef>
              <a:spcAft>
                <a:spcPts val="0"/>
              </a:spcAft>
              <a:buNone/>
              <a:defRPr sz="1800">
                <a:latin typeface="Anybody Black"/>
                <a:ea typeface="Anybody Black"/>
                <a:cs typeface="Anybody Black"/>
                <a:sym typeface="Anybody Black"/>
              </a:defRPr>
            </a:lvl2pPr>
            <a:lvl3pPr lvl="2" rtl="0">
              <a:lnSpc>
                <a:spcPct val="100000"/>
              </a:lnSpc>
              <a:spcBef>
                <a:spcPts val="0"/>
              </a:spcBef>
              <a:spcAft>
                <a:spcPts val="0"/>
              </a:spcAft>
              <a:buNone/>
              <a:defRPr sz="1800">
                <a:latin typeface="Anybody Black"/>
                <a:ea typeface="Anybody Black"/>
                <a:cs typeface="Anybody Black"/>
                <a:sym typeface="Anybody Black"/>
              </a:defRPr>
            </a:lvl3pPr>
            <a:lvl4pPr lvl="3" rtl="0">
              <a:lnSpc>
                <a:spcPct val="100000"/>
              </a:lnSpc>
              <a:spcBef>
                <a:spcPts val="0"/>
              </a:spcBef>
              <a:spcAft>
                <a:spcPts val="0"/>
              </a:spcAft>
              <a:buNone/>
              <a:defRPr sz="1800">
                <a:latin typeface="Anybody Black"/>
                <a:ea typeface="Anybody Black"/>
                <a:cs typeface="Anybody Black"/>
                <a:sym typeface="Anybody Black"/>
              </a:defRPr>
            </a:lvl4pPr>
            <a:lvl5pPr lvl="4" rtl="0">
              <a:lnSpc>
                <a:spcPct val="100000"/>
              </a:lnSpc>
              <a:spcBef>
                <a:spcPts val="0"/>
              </a:spcBef>
              <a:spcAft>
                <a:spcPts val="0"/>
              </a:spcAft>
              <a:buNone/>
              <a:defRPr sz="1800">
                <a:latin typeface="Anybody Black"/>
                <a:ea typeface="Anybody Black"/>
                <a:cs typeface="Anybody Black"/>
                <a:sym typeface="Anybody Black"/>
              </a:defRPr>
            </a:lvl5pPr>
            <a:lvl6pPr lvl="5" rtl="0">
              <a:lnSpc>
                <a:spcPct val="100000"/>
              </a:lnSpc>
              <a:spcBef>
                <a:spcPts val="0"/>
              </a:spcBef>
              <a:spcAft>
                <a:spcPts val="0"/>
              </a:spcAft>
              <a:buNone/>
              <a:defRPr sz="1800">
                <a:latin typeface="Anybody Black"/>
                <a:ea typeface="Anybody Black"/>
                <a:cs typeface="Anybody Black"/>
                <a:sym typeface="Anybody Black"/>
              </a:defRPr>
            </a:lvl6pPr>
            <a:lvl7pPr lvl="6" rtl="0">
              <a:lnSpc>
                <a:spcPct val="100000"/>
              </a:lnSpc>
              <a:spcBef>
                <a:spcPts val="0"/>
              </a:spcBef>
              <a:spcAft>
                <a:spcPts val="0"/>
              </a:spcAft>
              <a:buNone/>
              <a:defRPr sz="1800">
                <a:latin typeface="Anybody Black"/>
                <a:ea typeface="Anybody Black"/>
                <a:cs typeface="Anybody Black"/>
                <a:sym typeface="Anybody Black"/>
              </a:defRPr>
            </a:lvl7pPr>
            <a:lvl8pPr lvl="7" rtl="0">
              <a:lnSpc>
                <a:spcPct val="100000"/>
              </a:lnSpc>
              <a:spcBef>
                <a:spcPts val="0"/>
              </a:spcBef>
              <a:spcAft>
                <a:spcPts val="0"/>
              </a:spcAft>
              <a:buNone/>
              <a:defRPr sz="1800">
                <a:latin typeface="Anybody Black"/>
                <a:ea typeface="Anybody Black"/>
                <a:cs typeface="Anybody Black"/>
                <a:sym typeface="Anybody Black"/>
              </a:defRPr>
            </a:lvl8pPr>
            <a:lvl9pPr lvl="8" rtl="0">
              <a:lnSpc>
                <a:spcPct val="100000"/>
              </a:lnSpc>
              <a:spcBef>
                <a:spcPts val="0"/>
              </a:spcBef>
              <a:spcAft>
                <a:spcPts val="0"/>
              </a:spcAft>
              <a:buNone/>
              <a:defRPr sz="1800">
                <a:latin typeface="Anybody Black"/>
                <a:ea typeface="Anybody Black"/>
                <a:cs typeface="Anybody Black"/>
                <a:sym typeface="Anybody Black"/>
              </a:defRPr>
            </a:lvl9pPr>
          </a:lstStyle>
          <a:p/>
        </p:txBody>
      </p:sp>
      <p:sp>
        <p:nvSpPr>
          <p:cNvPr id="208" name="Google Shape;208;p36"/>
          <p:cNvSpPr txBox="1"/>
          <p:nvPr>
            <p:ph idx="8" type="subTitle"/>
          </p:nvPr>
        </p:nvSpPr>
        <p:spPr>
          <a:xfrm>
            <a:off x="6655445" y="3200574"/>
            <a:ext cx="1659300" cy="87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09" name="Google Shape;209;p36"/>
          <p:cNvSpPr txBox="1"/>
          <p:nvPr>
            <p:ph hasCustomPrompt="1" idx="9" type="title"/>
          </p:nvPr>
        </p:nvSpPr>
        <p:spPr>
          <a:xfrm>
            <a:off x="1162725" y="1859075"/>
            <a:ext cx="992100" cy="8046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sz="2600">
                <a:solidFill>
                  <a:schemeClr val="lt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10" name="Google Shape;210;p36"/>
          <p:cNvSpPr txBox="1"/>
          <p:nvPr>
            <p:ph hasCustomPrompt="1" idx="13" type="title"/>
          </p:nvPr>
        </p:nvSpPr>
        <p:spPr>
          <a:xfrm>
            <a:off x="3104832" y="1859075"/>
            <a:ext cx="992100" cy="8046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sz="2600">
                <a:solidFill>
                  <a:schemeClr val="lt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11" name="Google Shape;211;p36"/>
          <p:cNvSpPr txBox="1"/>
          <p:nvPr>
            <p:ph hasCustomPrompt="1" idx="14" type="title"/>
          </p:nvPr>
        </p:nvSpPr>
        <p:spPr>
          <a:xfrm>
            <a:off x="5046938" y="1859075"/>
            <a:ext cx="992100" cy="8046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sz="2600">
                <a:solidFill>
                  <a:schemeClr val="lt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12" name="Google Shape;212;p36"/>
          <p:cNvSpPr txBox="1"/>
          <p:nvPr>
            <p:ph hasCustomPrompt="1" idx="15" type="title"/>
          </p:nvPr>
        </p:nvSpPr>
        <p:spPr>
          <a:xfrm>
            <a:off x="6989045" y="1859075"/>
            <a:ext cx="992100" cy="8046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sz="2600">
                <a:solidFill>
                  <a:schemeClr val="lt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_1_1">
    <p:spTree>
      <p:nvGrpSpPr>
        <p:cNvPr id="213" name="Shape 213"/>
        <p:cNvGrpSpPr/>
        <p:nvPr/>
      </p:nvGrpSpPr>
      <p:grpSpPr>
        <a:xfrm>
          <a:off x="0" y="0"/>
          <a:ext cx="0" cy="0"/>
          <a:chOff x="0" y="0"/>
          <a:chExt cx="0" cy="0"/>
        </a:xfrm>
      </p:grpSpPr>
      <p:sp>
        <p:nvSpPr>
          <p:cNvPr id="214" name="Google Shape;214;p37"/>
          <p:cNvSpPr/>
          <p:nvPr/>
        </p:nvSpPr>
        <p:spPr>
          <a:xfrm>
            <a:off x="249475" y="246900"/>
            <a:ext cx="8645100" cy="4649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7"/>
          <p:cNvSpPr txBox="1"/>
          <p:nvPr>
            <p:ph idx="1" type="subTitle"/>
          </p:nvPr>
        </p:nvSpPr>
        <p:spPr>
          <a:xfrm>
            <a:off x="5838999" y="2437698"/>
            <a:ext cx="2475600" cy="38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1800">
                <a:latin typeface="Anybody Black"/>
                <a:ea typeface="Anybody Black"/>
                <a:cs typeface="Anybody Black"/>
                <a:sym typeface="Anybody Black"/>
              </a:defRPr>
            </a:lvl1pPr>
            <a:lvl2pPr lvl="1" rtl="0">
              <a:lnSpc>
                <a:spcPct val="100000"/>
              </a:lnSpc>
              <a:spcBef>
                <a:spcPts val="0"/>
              </a:spcBef>
              <a:spcAft>
                <a:spcPts val="0"/>
              </a:spcAft>
              <a:buNone/>
              <a:defRPr sz="1800">
                <a:latin typeface="Anybody Black"/>
                <a:ea typeface="Anybody Black"/>
                <a:cs typeface="Anybody Black"/>
                <a:sym typeface="Anybody Black"/>
              </a:defRPr>
            </a:lvl2pPr>
            <a:lvl3pPr lvl="2" rtl="0">
              <a:lnSpc>
                <a:spcPct val="100000"/>
              </a:lnSpc>
              <a:spcBef>
                <a:spcPts val="0"/>
              </a:spcBef>
              <a:spcAft>
                <a:spcPts val="0"/>
              </a:spcAft>
              <a:buNone/>
              <a:defRPr sz="1800">
                <a:latin typeface="Anybody Black"/>
                <a:ea typeface="Anybody Black"/>
                <a:cs typeface="Anybody Black"/>
                <a:sym typeface="Anybody Black"/>
              </a:defRPr>
            </a:lvl3pPr>
            <a:lvl4pPr lvl="3" rtl="0">
              <a:lnSpc>
                <a:spcPct val="100000"/>
              </a:lnSpc>
              <a:spcBef>
                <a:spcPts val="0"/>
              </a:spcBef>
              <a:spcAft>
                <a:spcPts val="0"/>
              </a:spcAft>
              <a:buNone/>
              <a:defRPr sz="1800">
                <a:latin typeface="Anybody Black"/>
                <a:ea typeface="Anybody Black"/>
                <a:cs typeface="Anybody Black"/>
                <a:sym typeface="Anybody Black"/>
              </a:defRPr>
            </a:lvl4pPr>
            <a:lvl5pPr lvl="4" rtl="0">
              <a:lnSpc>
                <a:spcPct val="100000"/>
              </a:lnSpc>
              <a:spcBef>
                <a:spcPts val="0"/>
              </a:spcBef>
              <a:spcAft>
                <a:spcPts val="0"/>
              </a:spcAft>
              <a:buNone/>
              <a:defRPr sz="1800">
                <a:latin typeface="Anybody Black"/>
                <a:ea typeface="Anybody Black"/>
                <a:cs typeface="Anybody Black"/>
                <a:sym typeface="Anybody Black"/>
              </a:defRPr>
            </a:lvl5pPr>
            <a:lvl6pPr lvl="5" rtl="0">
              <a:lnSpc>
                <a:spcPct val="100000"/>
              </a:lnSpc>
              <a:spcBef>
                <a:spcPts val="0"/>
              </a:spcBef>
              <a:spcAft>
                <a:spcPts val="0"/>
              </a:spcAft>
              <a:buNone/>
              <a:defRPr sz="1800">
                <a:latin typeface="Anybody Black"/>
                <a:ea typeface="Anybody Black"/>
                <a:cs typeface="Anybody Black"/>
                <a:sym typeface="Anybody Black"/>
              </a:defRPr>
            </a:lvl6pPr>
            <a:lvl7pPr lvl="6" rtl="0">
              <a:lnSpc>
                <a:spcPct val="100000"/>
              </a:lnSpc>
              <a:spcBef>
                <a:spcPts val="0"/>
              </a:spcBef>
              <a:spcAft>
                <a:spcPts val="0"/>
              </a:spcAft>
              <a:buNone/>
              <a:defRPr sz="1800">
                <a:latin typeface="Anybody Black"/>
                <a:ea typeface="Anybody Black"/>
                <a:cs typeface="Anybody Black"/>
                <a:sym typeface="Anybody Black"/>
              </a:defRPr>
            </a:lvl7pPr>
            <a:lvl8pPr lvl="7" rtl="0">
              <a:lnSpc>
                <a:spcPct val="100000"/>
              </a:lnSpc>
              <a:spcBef>
                <a:spcPts val="0"/>
              </a:spcBef>
              <a:spcAft>
                <a:spcPts val="0"/>
              </a:spcAft>
              <a:buNone/>
              <a:defRPr sz="1800">
                <a:latin typeface="Anybody Black"/>
                <a:ea typeface="Anybody Black"/>
                <a:cs typeface="Anybody Black"/>
                <a:sym typeface="Anybody Black"/>
              </a:defRPr>
            </a:lvl8pPr>
            <a:lvl9pPr lvl="8" rtl="0">
              <a:lnSpc>
                <a:spcPct val="100000"/>
              </a:lnSpc>
              <a:spcBef>
                <a:spcPts val="0"/>
              </a:spcBef>
              <a:spcAft>
                <a:spcPts val="0"/>
              </a:spcAft>
              <a:buNone/>
              <a:defRPr sz="1800">
                <a:latin typeface="Anybody Black"/>
                <a:ea typeface="Anybody Black"/>
                <a:cs typeface="Anybody Black"/>
                <a:sym typeface="Anybody Black"/>
              </a:defRPr>
            </a:lvl9pPr>
          </a:lstStyle>
          <a:p/>
        </p:txBody>
      </p:sp>
      <p:sp>
        <p:nvSpPr>
          <p:cNvPr id="216" name="Google Shape;216;p37"/>
          <p:cNvSpPr txBox="1"/>
          <p:nvPr>
            <p:ph idx="2" type="subTitle"/>
          </p:nvPr>
        </p:nvSpPr>
        <p:spPr>
          <a:xfrm>
            <a:off x="5838999" y="2736561"/>
            <a:ext cx="2475600" cy="69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17" name="Google Shape;217;p37"/>
          <p:cNvSpPr txBox="1"/>
          <p:nvPr>
            <p:ph idx="3" type="subTitle"/>
          </p:nvPr>
        </p:nvSpPr>
        <p:spPr>
          <a:xfrm>
            <a:off x="5838999" y="1313875"/>
            <a:ext cx="2475600" cy="38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1800">
                <a:latin typeface="Anybody Black"/>
                <a:ea typeface="Anybody Black"/>
                <a:cs typeface="Anybody Black"/>
                <a:sym typeface="Anybody Black"/>
              </a:defRPr>
            </a:lvl1pPr>
            <a:lvl2pPr lvl="1" rtl="0">
              <a:lnSpc>
                <a:spcPct val="100000"/>
              </a:lnSpc>
              <a:spcBef>
                <a:spcPts val="0"/>
              </a:spcBef>
              <a:spcAft>
                <a:spcPts val="0"/>
              </a:spcAft>
              <a:buNone/>
              <a:defRPr sz="1800">
                <a:latin typeface="Anybody Black"/>
                <a:ea typeface="Anybody Black"/>
                <a:cs typeface="Anybody Black"/>
                <a:sym typeface="Anybody Black"/>
              </a:defRPr>
            </a:lvl2pPr>
            <a:lvl3pPr lvl="2" rtl="0">
              <a:lnSpc>
                <a:spcPct val="100000"/>
              </a:lnSpc>
              <a:spcBef>
                <a:spcPts val="0"/>
              </a:spcBef>
              <a:spcAft>
                <a:spcPts val="0"/>
              </a:spcAft>
              <a:buNone/>
              <a:defRPr sz="1800">
                <a:latin typeface="Anybody Black"/>
                <a:ea typeface="Anybody Black"/>
                <a:cs typeface="Anybody Black"/>
                <a:sym typeface="Anybody Black"/>
              </a:defRPr>
            </a:lvl3pPr>
            <a:lvl4pPr lvl="3" rtl="0">
              <a:lnSpc>
                <a:spcPct val="100000"/>
              </a:lnSpc>
              <a:spcBef>
                <a:spcPts val="0"/>
              </a:spcBef>
              <a:spcAft>
                <a:spcPts val="0"/>
              </a:spcAft>
              <a:buNone/>
              <a:defRPr sz="1800">
                <a:latin typeface="Anybody Black"/>
                <a:ea typeface="Anybody Black"/>
                <a:cs typeface="Anybody Black"/>
                <a:sym typeface="Anybody Black"/>
              </a:defRPr>
            </a:lvl4pPr>
            <a:lvl5pPr lvl="4" rtl="0">
              <a:lnSpc>
                <a:spcPct val="100000"/>
              </a:lnSpc>
              <a:spcBef>
                <a:spcPts val="0"/>
              </a:spcBef>
              <a:spcAft>
                <a:spcPts val="0"/>
              </a:spcAft>
              <a:buNone/>
              <a:defRPr sz="1800">
                <a:latin typeface="Anybody Black"/>
                <a:ea typeface="Anybody Black"/>
                <a:cs typeface="Anybody Black"/>
                <a:sym typeface="Anybody Black"/>
              </a:defRPr>
            </a:lvl5pPr>
            <a:lvl6pPr lvl="5" rtl="0">
              <a:lnSpc>
                <a:spcPct val="100000"/>
              </a:lnSpc>
              <a:spcBef>
                <a:spcPts val="0"/>
              </a:spcBef>
              <a:spcAft>
                <a:spcPts val="0"/>
              </a:spcAft>
              <a:buNone/>
              <a:defRPr sz="1800">
                <a:latin typeface="Anybody Black"/>
                <a:ea typeface="Anybody Black"/>
                <a:cs typeface="Anybody Black"/>
                <a:sym typeface="Anybody Black"/>
              </a:defRPr>
            </a:lvl6pPr>
            <a:lvl7pPr lvl="6" rtl="0">
              <a:lnSpc>
                <a:spcPct val="100000"/>
              </a:lnSpc>
              <a:spcBef>
                <a:spcPts val="0"/>
              </a:spcBef>
              <a:spcAft>
                <a:spcPts val="0"/>
              </a:spcAft>
              <a:buNone/>
              <a:defRPr sz="1800">
                <a:latin typeface="Anybody Black"/>
                <a:ea typeface="Anybody Black"/>
                <a:cs typeface="Anybody Black"/>
                <a:sym typeface="Anybody Black"/>
              </a:defRPr>
            </a:lvl7pPr>
            <a:lvl8pPr lvl="7" rtl="0">
              <a:lnSpc>
                <a:spcPct val="100000"/>
              </a:lnSpc>
              <a:spcBef>
                <a:spcPts val="0"/>
              </a:spcBef>
              <a:spcAft>
                <a:spcPts val="0"/>
              </a:spcAft>
              <a:buNone/>
              <a:defRPr sz="1800">
                <a:latin typeface="Anybody Black"/>
                <a:ea typeface="Anybody Black"/>
                <a:cs typeface="Anybody Black"/>
                <a:sym typeface="Anybody Black"/>
              </a:defRPr>
            </a:lvl8pPr>
            <a:lvl9pPr lvl="8" rtl="0">
              <a:lnSpc>
                <a:spcPct val="100000"/>
              </a:lnSpc>
              <a:spcBef>
                <a:spcPts val="0"/>
              </a:spcBef>
              <a:spcAft>
                <a:spcPts val="0"/>
              </a:spcAft>
              <a:buNone/>
              <a:defRPr sz="1800">
                <a:latin typeface="Anybody Black"/>
                <a:ea typeface="Anybody Black"/>
                <a:cs typeface="Anybody Black"/>
                <a:sym typeface="Anybody Black"/>
              </a:defRPr>
            </a:lvl9pPr>
          </a:lstStyle>
          <a:p/>
        </p:txBody>
      </p:sp>
      <p:sp>
        <p:nvSpPr>
          <p:cNvPr id="218" name="Google Shape;218;p37"/>
          <p:cNvSpPr txBox="1"/>
          <p:nvPr>
            <p:ph idx="4" type="subTitle"/>
          </p:nvPr>
        </p:nvSpPr>
        <p:spPr>
          <a:xfrm>
            <a:off x="5838999" y="1612748"/>
            <a:ext cx="2475600" cy="69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19" name="Google Shape;219;p37"/>
          <p:cNvSpPr txBox="1"/>
          <p:nvPr>
            <p:ph idx="5" type="subTitle"/>
          </p:nvPr>
        </p:nvSpPr>
        <p:spPr>
          <a:xfrm>
            <a:off x="5838999" y="3561527"/>
            <a:ext cx="2475600" cy="389400"/>
          </a:xfrm>
          <a:prstGeom prst="rect">
            <a:avLst/>
          </a:prstGeom>
          <a:noFill/>
        </p:spPr>
        <p:txBody>
          <a:bodyPr anchorCtr="0" anchor="b" bIns="91425" lIns="91425" spcFirstLastPara="1" rIns="91425" wrap="square" tIns="91425">
            <a:noAutofit/>
          </a:bodyPr>
          <a:lstStyle>
            <a:lvl1pPr lvl="0" rtl="0">
              <a:lnSpc>
                <a:spcPct val="100000"/>
              </a:lnSpc>
              <a:spcBef>
                <a:spcPts val="0"/>
              </a:spcBef>
              <a:spcAft>
                <a:spcPts val="0"/>
              </a:spcAft>
              <a:buNone/>
              <a:defRPr sz="1800">
                <a:latin typeface="Anybody Black"/>
                <a:ea typeface="Anybody Black"/>
                <a:cs typeface="Anybody Black"/>
                <a:sym typeface="Anybody Black"/>
              </a:defRPr>
            </a:lvl1pPr>
            <a:lvl2pPr lvl="1" rtl="0">
              <a:lnSpc>
                <a:spcPct val="100000"/>
              </a:lnSpc>
              <a:spcBef>
                <a:spcPts val="0"/>
              </a:spcBef>
              <a:spcAft>
                <a:spcPts val="0"/>
              </a:spcAft>
              <a:buNone/>
              <a:defRPr sz="1800">
                <a:latin typeface="Anybody Black"/>
                <a:ea typeface="Anybody Black"/>
                <a:cs typeface="Anybody Black"/>
                <a:sym typeface="Anybody Black"/>
              </a:defRPr>
            </a:lvl2pPr>
            <a:lvl3pPr lvl="2" rtl="0">
              <a:lnSpc>
                <a:spcPct val="100000"/>
              </a:lnSpc>
              <a:spcBef>
                <a:spcPts val="0"/>
              </a:spcBef>
              <a:spcAft>
                <a:spcPts val="0"/>
              </a:spcAft>
              <a:buNone/>
              <a:defRPr sz="1800">
                <a:latin typeface="Anybody Black"/>
                <a:ea typeface="Anybody Black"/>
                <a:cs typeface="Anybody Black"/>
                <a:sym typeface="Anybody Black"/>
              </a:defRPr>
            </a:lvl3pPr>
            <a:lvl4pPr lvl="3" rtl="0">
              <a:lnSpc>
                <a:spcPct val="100000"/>
              </a:lnSpc>
              <a:spcBef>
                <a:spcPts val="0"/>
              </a:spcBef>
              <a:spcAft>
                <a:spcPts val="0"/>
              </a:spcAft>
              <a:buNone/>
              <a:defRPr sz="1800">
                <a:latin typeface="Anybody Black"/>
                <a:ea typeface="Anybody Black"/>
                <a:cs typeface="Anybody Black"/>
                <a:sym typeface="Anybody Black"/>
              </a:defRPr>
            </a:lvl4pPr>
            <a:lvl5pPr lvl="4" rtl="0">
              <a:lnSpc>
                <a:spcPct val="100000"/>
              </a:lnSpc>
              <a:spcBef>
                <a:spcPts val="0"/>
              </a:spcBef>
              <a:spcAft>
                <a:spcPts val="0"/>
              </a:spcAft>
              <a:buNone/>
              <a:defRPr sz="1800">
                <a:latin typeface="Anybody Black"/>
                <a:ea typeface="Anybody Black"/>
                <a:cs typeface="Anybody Black"/>
                <a:sym typeface="Anybody Black"/>
              </a:defRPr>
            </a:lvl5pPr>
            <a:lvl6pPr lvl="5" rtl="0">
              <a:lnSpc>
                <a:spcPct val="100000"/>
              </a:lnSpc>
              <a:spcBef>
                <a:spcPts val="0"/>
              </a:spcBef>
              <a:spcAft>
                <a:spcPts val="0"/>
              </a:spcAft>
              <a:buNone/>
              <a:defRPr sz="1800">
                <a:latin typeface="Anybody Black"/>
                <a:ea typeface="Anybody Black"/>
                <a:cs typeface="Anybody Black"/>
                <a:sym typeface="Anybody Black"/>
              </a:defRPr>
            </a:lvl6pPr>
            <a:lvl7pPr lvl="6" rtl="0">
              <a:lnSpc>
                <a:spcPct val="100000"/>
              </a:lnSpc>
              <a:spcBef>
                <a:spcPts val="0"/>
              </a:spcBef>
              <a:spcAft>
                <a:spcPts val="0"/>
              </a:spcAft>
              <a:buNone/>
              <a:defRPr sz="1800">
                <a:latin typeface="Anybody Black"/>
                <a:ea typeface="Anybody Black"/>
                <a:cs typeface="Anybody Black"/>
                <a:sym typeface="Anybody Black"/>
              </a:defRPr>
            </a:lvl7pPr>
            <a:lvl8pPr lvl="7" rtl="0">
              <a:lnSpc>
                <a:spcPct val="100000"/>
              </a:lnSpc>
              <a:spcBef>
                <a:spcPts val="0"/>
              </a:spcBef>
              <a:spcAft>
                <a:spcPts val="0"/>
              </a:spcAft>
              <a:buNone/>
              <a:defRPr sz="1800">
                <a:latin typeface="Anybody Black"/>
                <a:ea typeface="Anybody Black"/>
                <a:cs typeface="Anybody Black"/>
                <a:sym typeface="Anybody Black"/>
              </a:defRPr>
            </a:lvl8pPr>
            <a:lvl9pPr lvl="8" rtl="0">
              <a:lnSpc>
                <a:spcPct val="100000"/>
              </a:lnSpc>
              <a:spcBef>
                <a:spcPts val="0"/>
              </a:spcBef>
              <a:spcAft>
                <a:spcPts val="0"/>
              </a:spcAft>
              <a:buNone/>
              <a:defRPr sz="1800">
                <a:latin typeface="Anybody Black"/>
                <a:ea typeface="Anybody Black"/>
                <a:cs typeface="Anybody Black"/>
                <a:sym typeface="Anybody Black"/>
              </a:defRPr>
            </a:lvl9pPr>
          </a:lstStyle>
          <a:p/>
        </p:txBody>
      </p:sp>
      <p:sp>
        <p:nvSpPr>
          <p:cNvPr id="220" name="Google Shape;220;p37"/>
          <p:cNvSpPr txBox="1"/>
          <p:nvPr>
            <p:ph idx="6" type="subTitle"/>
          </p:nvPr>
        </p:nvSpPr>
        <p:spPr>
          <a:xfrm>
            <a:off x="5838999" y="3860374"/>
            <a:ext cx="2475600" cy="69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21" name="Google Shape;221;p37"/>
          <p:cNvSpPr txBox="1"/>
          <p:nvPr>
            <p:ph type="title"/>
          </p:nvPr>
        </p:nvSpPr>
        <p:spPr>
          <a:xfrm>
            <a:off x="720000" y="4638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200"/>
              <a:buFont typeface="Fredoka One"/>
              <a:buNone/>
              <a:defRPr sz="3200"/>
            </a:lvl1pPr>
            <a:lvl2pPr lvl="1" rtl="0" algn="ctr">
              <a:spcBef>
                <a:spcPts val="0"/>
              </a:spcBef>
              <a:spcAft>
                <a:spcPts val="0"/>
              </a:spcAft>
              <a:buSzPts val="3600"/>
              <a:buFont typeface="Fredoka One"/>
              <a:buNone/>
              <a:defRPr sz="3600">
                <a:latin typeface="Fredoka One"/>
                <a:ea typeface="Fredoka One"/>
                <a:cs typeface="Fredoka One"/>
                <a:sym typeface="Fredoka One"/>
              </a:defRPr>
            </a:lvl2pPr>
            <a:lvl3pPr lvl="2" rtl="0" algn="ctr">
              <a:spcBef>
                <a:spcPts val="0"/>
              </a:spcBef>
              <a:spcAft>
                <a:spcPts val="0"/>
              </a:spcAft>
              <a:buSzPts val="3600"/>
              <a:buFont typeface="Fredoka One"/>
              <a:buNone/>
              <a:defRPr sz="3600">
                <a:latin typeface="Fredoka One"/>
                <a:ea typeface="Fredoka One"/>
                <a:cs typeface="Fredoka One"/>
                <a:sym typeface="Fredoka One"/>
              </a:defRPr>
            </a:lvl3pPr>
            <a:lvl4pPr lvl="3" rtl="0" algn="ctr">
              <a:spcBef>
                <a:spcPts val="0"/>
              </a:spcBef>
              <a:spcAft>
                <a:spcPts val="0"/>
              </a:spcAft>
              <a:buSzPts val="3600"/>
              <a:buFont typeface="Fredoka One"/>
              <a:buNone/>
              <a:defRPr sz="3600">
                <a:latin typeface="Fredoka One"/>
                <a:ea typeface="Fredoka One"/>
                <a:cs typeface="Fredoka One"/>
                <a:sym typeface="Fredoka One"/>
              </a:defRPr>
            </a:lvl4pPr>
            <a:lvl5pPr lvl="4" rtl="0" algn="ctr">
              <a:spcBef>
                <a:spcPts val="0"/>
              </a:spcBef>
              <a:spcAft>
                <a:spcPts val="0"/>
              </a:spcAft>
              <a:buSzPts val="3600"/>
              <a:buFont typeface="Fredoka One"/>
              <a:buNone/>
              <a:defRPr sz="3600">
                <a:latin typeface="Fredoka One"/>
                <a:ea typeface="Fredoka One"/>
                <a:cs typeface="Fredoka One"/>
                <a:sym typeface="Fredoka One"/>
              </a:defRPr>
            </a:lvl5pPr>
            <a:lvl6pPr lvl="5" rtl="0" algn="ctr">
              <a:spcBef>
                <a:spcPts val="0"/>
              </a:spcBef>
              <a:spcAft>
                <a:spcPts val="0"/>
              </a:spcAft>
              <a:buSzPts val="3600"/>
              <a:buFont typeface="Fredoka One"/>
              <a:buNone/>
              <a:defRPr sz="3600">
                <a:latin typeface="Fredoka One"/>
                <a:ea typeface="Fredoka One"/>
                <a:cs typeface="Fredoka One"/>
                <a:sym typeface="Fredoka One"/>
              </a:defRPr>
            </a:lvl6pPr>
            <a:lvl7pPr lvl="6" rtl="0" algn="ctr">
              <a:spcBef>
                <a:spcPts val="0"/>
              </a:spcBef>
              <a:spcAft>
                <a:spcPts val="0"/>
              </a:spcAft>
              <a:buSzPts val="3600"/>
              <a:buFont typeface="Fredoka One"/>
              <a:buNone/>
              <a:defRPr sz="3600">
                <a:latin typeface="Fredoka One"/>
                <a:ea typeface="Fredoka One"/>
                <a:cs typeface="Fredoka One"/>
                <a:sym typeface="Fredoka One"/>
              </a:defRPr>
            </a:lvl7pPr>
            <a:lvl8pPr lvl="7" rtl="0" algn="ctr">
              <a:spcBef>
                <a:spcPts val="0"/>
              </a:spcBef>
              <a:spcAft>
                <a:spcPts val="0"/>
              </a:spcAft>
              <a:buSzPts val="3600"/>
              <a:buFont typeface="Fredoka One"/>
              <a:buNone/>
              <a:defRPr sz="3600">
                <a:latin typeface="Fredoka One"/>
                <a:ea typeface="Fredoka One"/>
                <a:cs typeface="Fredoka One"/>
                <a:sym typeface="Fredoka One"/>
              </a:defRPr>
            </a:lvl8pPr>
            <a:lvl9pPr lvl="8" rtl="0" algn="ctr">
              <a:spcBef>
                <a:spcPts val="0"/>
              </a:spcBef>
              <a:spcAft>
                <a:spcPts val="0"/>
              </a:spcAft>
              <a:buSzPts val="3600"/>
              <a:buFont typeface="Fredoka One"/>
              <a:buNone/>
              <a:defRPr sz="3600">
                <a:latin typeface="Fredoka One"/>
                <a:ea typeface="Fredoka One"/>
                <a:cs typeface="Fredoka One"/>
                <a:sym typeface="Fredoka One"/>
              </a:defRPr>
            </a:lvl9pPr>
          </a:lstStyle>
          <a:p/>
        </p:txBody>
      </p:sp>
      <p:sp>
        <p:nvSpPr>
          <p:cNvPr id="222" name="Google Shape;222;p37"/>
          <p:cNvSpPr txBox="1"/>
          <p:nvPr>
            <p:ph idx="7" type="subTitle"/>
          </p:nvPr>
        </p:nvSpPr>
        <p:spPr>
          <a:xfrm>
            <a:off x="1909662" y="1313875"/>
            <a:ext cx="2475600" cy="38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1800">
                <a:latin typeface="Anybody Black"/>
                <a:ea typeface="Anybody Black"/>
                <a:cs typeface="Anybody Black"/>
                <a:sym typeface="Anybody Black"/>
              </a:defRPr>
            </a:lvl1pPr>
            <a:lvl2pPr lvl="1" rtl="0">
              <a:lnSpc>
                <a:spcPct val="100000"/>
              </a:lnSpc>
              <a:spcBef>
                <a:spcPts val="0"/>
              </a:spcBef>
              <a:spcAft>
                <a:spcPts val="0"/>
              </a:spcAft>
              <a:buNone/>
              <a:defRPr sz="1800">
                <a:latin typeface="Anybody Black"/>
                <a:ea typeface="Anybody Black"/>
                <a:cs typeface="Anybody Black"/>
                <a:sym typeface="Anybody Black"/>
              </a:defRPr>
            </a:lvl2pPr>
            <a:lvl3pPr lvl="2" rtl="0">
              <a:lnSpc>
                <a:spcPct val="100000"/>
              </a:lnSpc>
              <a:spcBef>
                <a:spcPts val="0"/>
              </a:spcBef>
              <a:spcAft>
                <a:spcPts val="0"/>
              </a:spcAft>
              <a:buNone/>
              <a:defRPr sz="1800">
                <a:latin typeface="Anybody Black"/>
                <a:ea typeface="Anybody Black"/>
                <a:cs typeface="Anybody Black"/>
                <a:sym typeface="Anybody Black"/>
              </a:defRPr>
            </a:lvl3pPr>
            <a:lvl4pPr lvl="3" rtl="0">
              <a:lnSpc>
                <a:spcPct val="100000"/>
              </a:lnSpc>
              <a:spcBef>
                <a:spcPts val="0"/>
              </a:spcBef>
              <a:spcAft>
                <a:spcPts val="0"/>
              </a:spcAft>
              <a:buNone/>
              <a:defRPr sz="1800">
                <a:latin typeface="Anybody Black"/>
                <a:ea typeface="Anybody Black"/>
                <a:cs typeface="Anybody Black"/>
                <a:sym typeface="Anybody Black"/>
              </a:defRPr>
            </a:lvl4pPr>
            <a:lvl5pPr lvl="4" rtl="0">
              <a:lnSpc>
                <a:spcPct val="100000"/>
              </a:lnSpc>
              <a:spcBef>
                <a:spcPts val="0"/>
              </a:spcBef>
              <a:spcAft>
                <a:spcPts val="0"/>
              </a:spcAft>
              <a:buNone/>
              <a:defRPr sz="1800">
                <a:latin typeface="Anybody Black"/>
                <a:ea typeface="Anybody Black"/>
                <a:cs typeface="Anybody Black"/>
                <a:sym typeface="Anybody Black"/>
              </a:defRPr>
            </a:lvl5pPr>
            <a:lvl6pPr lvl="5" rtl="0">
              <a:lnSpc>
                <a:spcPct val="100000"/>
              </a:lnSpc>
              <a:spcBef>
                <a:spcPts val="0"/>
              </a:spcBef>
              <a:spcAft>
                <a:spcPts val="0"/>
              </a:spcAft>
              <a:buNone/>
              <a:defRPr sz="1800">
                <a:latin typeface="Anybody Black"/>
                <a:ea typeface="Anybody Black"/>
                <a:cs typeface="Anybody Black"/>
                <a:sym typeface="Anybody Black"/>
              </a:defRPr>
            </a:lvl6pPr>
            <a:lvl7pPr lvl="6" rtl="0">
              <a:lnSpc>
                <a:spcPct val="100000"/>
              </a:lnSpc>
              <a:spcBef>
                <a:spcPts val="0"/>
              </a:spcBef>
              <a:spcAft>
                <a:spcPts val="0"/>
              </a:spcAft>
              <a:buNone/>
              <a:defRPr sz="1800">
                <a:latin typeface="Anybody Black"/>
                <a:ea typeface="Anybody Black"/>
                <a:cs typeface="Anybody Black"/>
                <a:sym typeface="Anybody Black"/>
              </a:defRPr>
            </a:lvl7pPr>
            <a:lvl8pPr lvl="7" rtl="0">
              <a:lnSpc>
                <a:spcPct val="100000"/>
              </a:lnSpc>
              <a:spcBef>
                <a:spcPts val="0"/>
              </a:spcBef>
              <a:spcAft>
                <a:spcPts val="0"/>
              </a:spcAft>
              <a:buNone/>
              <a:defRPr sz="1800">
                <a:latin typeface="Anybody Black"/>
                <a:ea typeface="Anybody Black"/>
                <a:cs typeface="Anybody Black"/>
                <a:sym typeface="Anybody Black"/>
              </a:defRPr>
            </a:lvl8pPr>
            <a:lvl9pPr lvl="8" rtl="0">
              <a:lnSpc>
                <a:spcPct val="100000"/>
              </a:lnSpc>
              <a:spcBef>
                <a:spcPts val="0"/>
              </a:spcBef>
              <a:spcAft>
                <a:spcPts val="0"/>
              </a:spcAft>
              <a:buNone/>
              <a:defRPr sz="1800">
                <a:latin typeface="Anybody Black"/>
                <a:ea typeface="Anybody Black"/>
                <a:cs typeface="Anybody Black"/>
                <a:sym typeface="Anybody Black"/>
              </a:defRPr>
            </a:lvl9pPr>
          </a:lstStyle>
          <a:p/>
        </p:txBody>
      </p:sp>
      <p:sp>
        <p:nvSpPr>
          <p:cNvPr id="223" name="Google Shape;223;p37"/>
          <p:cNvSpPr txBox="1"/>
          <p:nvPr>
            <p:ph idx="8" type="subTitle"/>
          </p:nvPr>
        </p:nvSpPr>
        <p:spPr>
          <a:xfrm>
            <a:off x="1909662" y="1612748"/>
            <a:ext cx="2475600" cy="69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24" name="Google Shape;224;p37"/>
          <p:cNvSpPr txBox="1"/>
          <p:nvPr>
            <p:ph idx="9" type="subTitle"/>
          </p:nvPr>
        </p:nvSpPr>
        <p:spPr>
          <a:xfrm>
            <a:off x="1909662" y="2437698"/>
            <a:ext cx="2475600" cy="38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1800">
                <a:latin typeface="Anybody Black"/>
                <a:ea typeface="Anybody Black"/>
                <a:cs typeface="Anybody Black"/>
                <a:sym typeface="Anybody Black"/>
              </a:defRPr>
            </a:lvl1pPr>
            <a:lvl2pPr lvl="1" rtl="0">
              <a:lnSpc>
                <a:spcPct val="100000"/>
              </a:lnSpc>
              <a:spcBef>
                <a:spcPts val="0"/>
              </a:spcBef>
              <a:spcAft>
                <a:spcPts val="0"/>
              </a:spcAft>
              <a:buNone/>
              <a:defRPr sz="1800">
                <a:latin typeface="Anybody Black"/>
                <a:ea typeface="Anybody Black"/>
                <a:cs typeface="Anybody Black"/>
                <a:sym typeface="Anybody Black"/>
              </a:defRPr>
            </a:lvl2pPr>
            <a:lvl3pPr lvl="2" rtl="0">
              <a:lnSpc>
                <a:spcPct val="100000"/>
              </a:lnSpc>
              <a:spcBef>
                <a:spcPts val="0"/>
              </a:spcBef>
              <a:spcAft>
                <a:spcPts val="0"/>
              </a:spcAft>
              <a:buNone/>
              <a:defRPr sz="1800">
                <a:latin typeface="Anybody Black"/>
                <a:ea typeface="Anybody Black"/>
                <a:cs typeface="Anybody Black"/>
                <a:sym typeface="Anybody Black"/>
              </a:defRPr>
            </a:lvl3pPr>
            <a:lvl4pPr lvl="3" rtl="0">
              <a:lnSpc>
                <a:spcPct val="100000"/>
              </a:lnSpc>
              <a:spcBef>
                <a:spcPts val="0"/>
              </a:spcBef>
              <a:spcAft>
                <a:spcPts val="0"/>
              </a:spcAft>
              <a:buNone/>
              <a:defRPr sz="1800">
                <a:latin typeface="Anybody Black"/>
                <a:ea typeface="Anybody Black"/>
                <a:cs typeface="Anybody Black"/>
                <a:sym typeface="Anybody Black"/>
              </a:defRPr>
            </a:lvl4pPr>
            <a:lvl5pPr lvl="4" rtl="0">
              <a:lnSpc>
                <a:spcPct val="100000"/>
              </a:lnSpc>
              <a:spcBef>
                <a:spcPts val="0"/>
              </a:spcBef>
              <a:spcAft>
                <a:spcPts val="0"/>
              </a:spcAft>
              <a:buNone/>
              <a:defRPr sz="1800">
                <a:latin typeface="Anybody Black"/>
                <a:ea typeface="Anybody Black"/>
                <a:cs typeface="Anybody Black"/>
                <a:sym typeface="Anybody Black"/>
              </a:defRPr>
            </a:lvl5pPr>
            <a:lvl6pPr lvl="5" rtl="0">
              <a:lnSpc>
                <a:spcPct val="100000"/>
              </a:lnSpc>
              <a:spcBef>
                <a:spcPts val="0"/>
              </a:spcBef>
              <a:spcAft>
                <a:spcPts val="0"/>
              </a:spcAft>
              <a:buNone/>
              <a:defRPr sz="1800">
                <a:latin typeface="Anybody Black"/>
                <a:ea typeface="Anybody Black"/>
                <a:cs typeface="Anybody Black"/>
                <a:sym typeface="Anybody Black"/>
              </a:defRPr>
            </a:lvl6pPr>
            <a:lvl7pPr lvl="6" rtl="0">
              <a:lnSpc>
                <a:spcPct val="100000"/>
              </a:lnSpc>
              <a:spcBef>
                <a:spcPts val="0"/>
              </a:spcBef>
              <a:spcAft>
                <a:spcPts val="0"/>
              </a:spcAft>
              <a:buNone/>
              <a:defRPr sz="1800">
                <a:latin typeface="Anybody Black"/>
                <a:ea typeface="Anybody Black"/>
                <a:cs typeface="Anybody Black"/>
                <a:sym typeface="Anybody Black"/>
              </a:defRPr>
            </a:lvl7pPr>
            <a:lvl8pPr lvl="7" rtl="0">
              <a:lnSpc>
                <a:spcPct val="100000"/>
              </a:lnSpc>
              <a:spcBef>
                <a:spcPts val="0"/>
              </a:spcBef>
              <a:spcAft>
                <a:spcPts val="0"/>
              </a:spcAft>
              <a:buNone/>
              <a:defRPr sz="1800">
                <a:latin typeface="Anybody Black"/>
                <a:ea typeface="Anybody Black"/>
                <a:cs typeface="Anybody Black"/>
                <a:sym typeface="Anybody Black"/>
              </a:defRPr>
            </a:lvl8pPr>
            <a:lvl9pPr lvl="8" rtl="0">
              <a:lnSpc>
                <a:spcPct val="100000"/>
              </a:lnSpc>
              <a:spcBef>
                <a:spcPts val="0"/>
              </a:spcBef>
              <a:spcAft>
                <a:spcPts val="0"/>
              </a:spcAft>
              <a:buNone/>
              <a:defRPr sz="1800">
                <a:latin typeface="Anybody Black"/>
                <a:ea typeface="Anybody Black"/>
                <a:cs typeface="Anybody Black"/>
                <a:sym typeface="Anybody Black"/>
              </a:defRPr>
            </a:lvl9pPr>
          </a:lstStyle>
          <a:p/>
        </p:txBody>
      </p:sp>
      <p:sp>
        <p:nvSpPr>
          <p:cNvPr id="225" name="Google Shape;225;p37"/>
          <p:cNvSpPr txBox="1"/>
          <p:nvPr>
            <p:ph idx="13" type="subTitle"/>
          </p:nvPr>
        </p:nvSpPr>
        <p:spPr>
          <a:xfrm>
            <a:off x="1909662" y="2736561"/>
            <a:ext cx="2475600" cy="69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26" name="Google Shape;226;p37"/>
          <p:cNvSpPr txBox="1"/>
          <p:nvPr>
            <p:ph idx="14" type="subTitle"/>
          </p:nvPr>
        </p:nvSpPr>
        <p:spPr>
          <a:xfrm>
            <a:off x="1909662" y="3561527"/>
            <a:ext cx="2475600" cy="38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1800">
                <a:latin typeface="Anybody Black"/>
                <a:ea typeface="Anybody Black"/>
                <a:cs typeface="Anybody Black"/>
                <a:sym typeface="Anybody Black"/>
              </a:defRPr>
            </a:lvl1pPr>
            <a:lvl2pPr lvl="1" rtl="0">
              <a:lnSpc>
                <a:spcPct val="100000"/>
              </a:lnSpc>
              <a:spcBef>
                <a:spcPts val="0"/>
              </a:spcBef>
              <a:spcAft>
                <a:spcPts val="0"/>
              </a:spcAft>
              <a:buNone/>
              <a:defRPr sz="1800">
                <a:latin typeface="Anybody Black"/>
                <a:ea typeface="Anybody Black"/>
                <a:cs typeface="Anybody Black"/>
                <a:sym typeface="Anybody Black"/>
              </a:defRPr>
            </a:lvl2pPr>
            <a:lvl3pPr lvl="2" rtl="0">
              <a:lnSpc>
                <a:spcPct val="100000"/>
              </a:lnSpc>
              <a:spcBef>
                <a:spcPts val="0"/>
              </a:spcBef>
              <a:spcAft>
                <a:spcPts val="0"/>
              </a:spcAft>
              <a:buNone/>
              <a:defRPr sz="1800">
                <a:latin typeface="Anybody Black"/>
                <a:ea typeface="Anybody Black"/>
                <a:cs typeface="Anybody Black"/>
                <a:sym typeface="Anybody Black"/>
              </a:defRPr>
            </a:lvl3pPr>
            <a:lvl4pPr lvl="3" rtl="0">
              <a:lnSpc>
                <a:spcPct val="100000"/>
              </a:lnSpc>
              <a:spcBef>
                <a:spcPts val="0"/>
              </a:spcBef>
              <a:spcAft>
                <a:spcPts val="0"/>
              </a:spcAft>
              <a:buNone/>
              <a:defRPr sz="1800">
                <a:latin typeface="Anybody Black"/>
                <a:ea typeface="Anybody Black"/>
                <a:cs typeface="Anybody Black"/>
                <a:sym typeface="Anybody Black"/>
              </a:defRPr>
            </a:lvl4pPr>
            <a:lvl5pPr lvl="4" rtl="0">
              <a:lnSpc>
                <a:spcPct val="100000"/>
              </a:lnSpc>
              <a:spcBef>
                <a:spcPts val="0"/>
              </a:spcBef>
              <a:spcAft>
                <a:spcPts val="0"/>
              </a:spcAft>
              <a:buNone/>
              <a:defRPr sz="1800">
                <a:latin typeface="Anybody Black"/>
                <a:ea typeface="Anybody Black"/>
                <a:cs typeface="Anybody Black"/>
                <a:sym typeface="Anybody Black"/>
              </a:defRPr>
            </a:lvl5pPr>
            <a:lvl6pPr lvl="5" rtl="0">
              <a:lnSpc>
                <a:spcPct val="100000"/>
              </a:lnSpc>
              <a:spcBef>
                <a:spcPts val="0"/>
              </a:spcBef>
              <a:spcAft>
                <a:spcPts val="0"/>
              </a:spcAft>
              <a:buNone/>
              <a:defRPr sz="1800">
                <a:latin typeface="Anybody Black"/>
                <a:ea typeface="Anybody Black"/>
                <a:cs typeface="Anybody Black"/>
                <a:sym typeface="Anybody Black"/>
              </a:defRPr>
            </a:lvl6pPr>
            <a:lvl7pPr lvl="6" rtl="0">
              <a:lnSpc>
                <a:spcPct val="100000"/>
              </a:lnSpc>
              <a:spcBef>
                <a:spcPts val="0"/>
              </a:spcBef>
              <a:spcAft>
                <a:spcPts val="0"/>
              </a:spcAft>
              <a:buNone/>
              <a:defRPr sz="1800">
                <a:latin typeface="Anybody Black"/>
                <a:ea typeface="Anybody Black"/>
                <a:cs typeface="Anybody Black"/>
                <a:sym typeface="Anybody Black"/>
              </a:defRPr>
            </a:lvl7pPr>
            <a:lvl8pPr lvl="7" rtl="0">
              <a:lnSpc>
                <a:spcPct val="100000"/>
              </a:lnSpc>
              <a:spcBef>
                <a:spcPts val="0"/>
              </a:spcBef>
              <a:spcAft>
                <a:spcPts val="0"/>
              </a:spcAft>
              <a:buNone/>
              <a:defRPr sz="1800">
                <a:latin typeface="Anybody Black"/>
                <a:ea typeface="Anybody Black"/>
                <a:cs typeface="Anybody Black"/>
                <a:sym typeface="Anybody Black"/>
              </a:defRPr>
            </a:lvl8pPr>
            <a:lvl9pPr lvl="8" rtl="0">
              <a:lnSpc>
                <a:spcPct val="100000"/>
              </a:lnSpc>
              <a:spcBef>
                <a:spcPts val="0"/>
              </a:spcBef>
              <a:spcAft>
                <a:spcPts val="0"/>
              </a:spcAft>
              <a:buNone/>
              <a:defRPr sz="1800">
                <a:latin typeface="Anybody Black"/>
                <a:ea typeface="Anybody Black"/>
                <a:cs typeface="Anybody Black"/>
                <a:sym typeface="Anybody Black"/>
              </a:defRPr>
            </a:lvl9pPr>
          </a:lstStyle>
          <a:p/>
        </p:txBody>
      </p:sp>
      <p:sp>
        <p:nvSpPr>
          <p:cNvPr id="227" name="Google Shape;227;p37"/>
          <p:cNvSpPr txBox="1"/>
          <p:nvPr>
            <p:ph idx="15" type="subTitle"/>
          </p:nvPr>
        </p:nvSpPr>
        <p:spPr>
          <a:xfrm>
            <a:off x="1909662" y="3860374"/>
            <a:ext cx="2475600" cy="69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n columns">
  <p:cSld name="CUSTOM_4_1_1_1_1">
    <p:spTree>
      <p:nvGrpSpPr>
        <p:cNvPr id="228" name="Shape 228"/>
        <p:cNvGrpSpPr/>
        <p:nvPr/>
      </p:nvGrpSpPr>
      <p:grpSpPr>
        <a:xfrm>
          <a:off x="0" y="0"/>
          <a:ext cx="0" cy="0"/>
          <a:chOff x="0" y="0"/>
          <a:chExt cx="0" cy="0"/>
        </a:xfrm>
      </p:grpSpPr>
      <p:sp>
        <p:nvSpPr>
          <p:cNvPr id="229" name="Google Shape;229;p38"/>
          <p:cNvSpPr/>
          <p:nvPr/>
        </p:nvSpPr>
        <p:spPr>
          <a:xfrm>
            <a:off x="249475" y="246900"/>
            <a:ext cx="8645100" cy="4649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8"/>
          <p:cNvSpPr txBox="1"/>
          <p:nvPr>
            <p:ph type="title"/>
          </p:nvPr>
        </p:nvSpPr>
        <p:spPr>
          <a:xfrm>
            <a:off x="720000" y="4638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200"/>
              <a:buFont typeface="Fredoka One"/>
              <a:buNone/>
              <a:defRPr sz="3200"/>
            </a:lvl1pPr>
            <a:lvl2pPr lvl="1" rtl="0" algn="ctr">
              <a:spcBef>
                <a:spcPts val="0"/>
              </a:spcBef>
              <a:spcAft>
                <a:spcPts val="0"/>
              </a:spcAft>
              <a:buSzPts val="3600"/>
              <a:buFont typeface="Fredoka One"/>
              <a:buNone/>
              <a:defRPr sz="3600">
                <a:latin typeface="Fredoka One"/>
                <a:ea typeface="Fredoka One"/>
                <a:cs typeface="Fredoka One"/>
                <a:sym typeface="Fredoka One"/>
              </a:defRPr>
            </a:lvl2pPr>
            <a:lvl3pPr lvl="2" rtl="0" algn="ctr">
              <a:spcBef>
                <a:spcPts val="0"/>
              </a:spcBef>
              <a:spcAft>
                <a:spcPts val="0"/>
              </a:spcAft>
              <a:buSzPts val="3600"/>
              <a:buFont typeface="Fredoka One"/>
              <a:buNone/>
              <a:defRPr sz="3600">
                <a:latin typeface="Fredoka One"/>
                <a:ea typeface="Fredoka One"/>
                <a:cs typeface="Fredoka One"/>
                <a:sym typeface="Fredoka One"/>
              </a:defRPr>
            </a:lvl3pPr>
            <a:lvl4pPr lvl="3" rtl="0" algn="ctr">
              <a:spcBef>
                <a:spcPts val="0"/>
              </a:spcBef>
              <a:spcAft>
                <a:spcPts val="0"/>
              </a:spcAft>
              <a:buSzPts val="3600"/>
              <a:buFont typeface="Fredoka One"/>
              <a:buNone/>
              <a:defRPr sz="3600">
                <a:latin typeface="Fredoka One"/>
                <a:ea typeface="Fredoka One"/>
                <a:cs typeface="Fredoka One"/>
                <a:sym typeface="Fredoka One"/>
              </a:defRPr>
            </a:lvl4pPr>
            <a:lvl5pPr lvl="4" rtl="0" algn="ctr">
              <a:spcBef>
                <a:spcPts val="0"/>
              </a:spcBef>
              <a:spcAft>
                <a:spcPts val="0"/>
              </a:spcAft>
              <a:buSzPts val="3600"/>
              <a:buFont typeface="Fredoka One"/>
              <a:buNone/>
              <a:defRPr sz="3600">
                <a:latin typeface="Fredoka One"/>
                <a:ea typeface="Fredoka One"/>
                <a:cs typeface="Fredoka One"/>
                <a:sym typeface="Fredoka One"/>
              </a:defRPr>
            </a:lvl5pPr>
            <a:lvl6pPr lvl="5" rtl="0" algn="ctr">
              <a:spcBef>
                <a:spcPts val="0"/>
              </a:spcBef>
              <a:spcAft>
                <a:spcPts val="0"/>
              </a:spcAft>
              <a:buSzPts val="3600"/>
              <a:buFont typeface="Fredoka One"/>
              <a:buNone/>
              <a:defRPr sz="3600">
                <a:latin typeface="Fredoka One"/>
                <a:ea typeface="Fredoka One"/>
                <a:cs typeface="Fredoka One"/>
                <a:sym typeface="Fredoka One"/>
              </a:defRPr>
            </a:lvl6pPr>
            <a:lvl7pPr lvl="6" rtl="0" algn="ctr">
              <a:spcBef>
                <a:spcPts val="0"/>
              </a:spcBef>
              <a:spcAft>
                <a:spcPts val="0"/>
              </a:spcAft>
              <a:buSzPts val="3600"/>
              <a:buFont typeface="Fredoka One"/>
              <a:buNone/>
              <a:defRPr sz="3600">
                <a:latin typeface="Fredoka One"/>
                <a:ea typeface="Fredoka One"/>
                <a:cs typeface="Fredoka One"/>
                <a:sym typeface="Fredoka One"/>
              </a:defRPr>
            </a:lvl7pPr>
            <a:lvl8pPr lvl="7" rtl="0" algn="ctr">
              <a:spcBef>
                <a:spcPts val="0"/>
              </a:spcBef>
              <a:spcAft>
                <a:spcPts val="0"/>
              </a:spcAft>
              <a:buSzPts val="3600"/>
              <a:buFont typeface="Fredoka One"/>
              <a:buNone/>
              <a:defRPr sz="3600">
                <a:latin typeface="Fredoka One"/>
                <a:ea typeface="Fredoka One"/>
                <a:cs typeface="Fredoka One"/>
                <a:sym typeface="Fredoka One"/>
              </a:defRPr>
            </a:lvl8pPr>
            <a:lvl9pPr lvl="8" rtl="0" algn="ctr">
              <a:spcBef>
                <a:spcPts val="0"/>
              </a:spcBef>
              <a:spcAft>
                <a:spcPts val="0"/>
              </a:spcAft>
              <a:buSzPts val="3600"/>
              <a:buFont typeface="Fredoka One"/>
              <a:buNone/>
              <a:defRPr sz="3600">
                <a:latin typeface="Fredoka One"/>
                <a:ea typeface="Fredoka One"/>
                <a:cs typeface="Fredoka One"/>
                <a:sym typeface="Fredoka One"/>
              </a:defRPr>
            </a:lvl9pPr>
          </a:lstStyle>
          <a:p/>
        </p:txBody>
      </p:sp>
      <p:sp>
        <p:nvSpPr>
          <p:cNvPr id="231" name="Google Shape;231;p38"/>
          <p:cNvSpPr txBox="1"/>
          <p:nvPr>
            <p:ph idx="1" type="subTitle"/>
          </p:nvPr>
        </p:nvSpPr>
        <p:spPr>
          <a:xfrm>
            <a:off x="1691854" y="2046763"/>
            <a:ext cx="2669700" cy="4740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32" name="Google Shape;232;p38"/>
          <p:cNvSpPr txBox="1"/>
          <p:nvPr>
            <p:ph idx="2" type="subTitle"/>
          </p:nvPr>
        </p:nvSpPr>
        <p:spPr>
          <a:xfrm>
            <a:off x="1691832" y="2691950"/>
            <a:ext cx="2669700" cy="4740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33" name="Google Shape;233;p38"/>
          <p:cNvSpPr txBox="1"/>
          <p:nvPr>
            <p:ph idx="3" type="subTitle"/>
          </p:nvPr>
        </p:nvSpPr>
        <p:spPr>
          <a:xfrm>
            <a:off x="1691854" y="3337138"/>
            <a:ext cx="2669700" cy="4740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34" name="Google Shape;234;p38"/>
          <p:cNvSpPr txBox="1"/>
          <p:nvPr>
            <p:ph idx="4" type="subTitle"/>
          </p:nvPr>
        </p:nvSpPr>
        <p:spPr>
          <a:xfrm>
            <a:off x="1691822" y="3982325"/>
            <a:ext cx="2669700" cy="4740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35" name="Google Shape;235;p38"/>
          <p:cNvSpPr txBox="1"/>
          <p:nvPr>
            <p:ph idx="5" type="subTitle"/>
          </p:nvPr>
        </p:nvSpPr>
        <p:spPr>
          <a:xfrm>
            <a:off x="1691854" y="1401575"/>
            <a:ext cx="2669700" cy="4740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36" name="Google Shape;236;p38"/>
          <p:cNvSpPr txBox="1"/>
          <p:nvPr>
            <p:ph idx="6" type="subTitle"/>
          </p:nvPr>
        </p:nvSpPr>
        <p:spPr>
          <a:xfrm>
            <a:off x="5654172" y="2046763"/>
            <a:ext cx="2669700" cy="4740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37" name="Google Shape;237;p38"/>
          <p:cNvSpPr txBox="1"/>
          <p:nvPr>
            <p:ph idx="7" type="subTitle"/>
          </p:nvPr>
        </p:nvSpPr>
        <p:spPr>
          <a:xfrm>
            <a:off x="5654172" y="2691950"/>
            <a:ext cx="2669700" cy="4740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38" name="Google Shape;238;p38"/>
          <p:cNvSpPr txBox="1"/>
          <p:nvPr>
            <p:ph idx="8" type="subTitle"/>
          </p:nvPr>
        </p:nvSpPr>
        <p:spPr>
          <a:xfrm>
            <a:off x="5654172" y="3337138"/>
            <a:ext cx="2669700" cy="4740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39" name="Google Shape;239;p38"/>
          <p:cNvSpPr txBox="1"/>
          <p:nvPr>
            <p:ph idx="9" type="subTitle"/>
          </p:nvPr>
        </p:nvSpPr>
        <p:spPr>
          <a:xfrm>
            <a:off x="5654172" y="3982325"/>
            <a:ext cx="2669700" cy="4740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40" name="Google Shape;240;p38"/>
          <p:cNvSpPr txBox="1"/>
          <p:nvPr>
            <p:ph idx="13" type="subTitle"/>
          </p:nvPr>
        </p:nvSpPr>
        <p:spPr>
          <a:xfrm>
            <a:off x="5654172" y="1401575"/>
            <a:ext cx="2669700" cy="4740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41" name="Google Shape;241;p38"/>
          <p:cNvSpPr txBox="1"/>
          <p:nvPr>
            <p:ph hasCustomPrompt="1" idx="14" type="title"/>
          </p:nvPr>
        </p:nvSpPr>
        <p:spPr>
          <a:xfrm>
            <a:off x="820147" y="1401575"/>
            <a:ext cx="702000" cy="4740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chemeClr val="accent5"/>
              </a:buClr>
              <a:buSzPts val="3200"/>
              <a:buNone/>
              <a:defRPr sz="2600">
                <a:solidFill>
                  <a:schemeClr val="lt1"/>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242" name="Google Shape;242;p38"/>
          <p:cNvSpPr txBox="1"/>
          <p:nvPr>
            <p:ph hasCustomPrompt="1" idx="15" type="title"/>
          </p:nvPr>
        </p:nvSpPr>
        <p:spPr>
          <a:xfrm>
            <a:off x="820147" y="2046763"/>
            <a:ext cx="702000" cy="4740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chemeClr val="accent5"/>
              </a:buClr>
              <a:buSzPts val="3200"/>
              <a:buNone/>
              <a:defRPr sz="2600">
                <a:solidFill>
                  <a:schemeClr val="lt1"/>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243" name="Google Shape;243;p38"/>
          <p:cNvSpPr txBox="1"/>
          <p:nvPr>
            <p:ph hasCustomPrompt="1" idx="16" type="title"/>
          </p:nvPr>
        </p:nvSpPr>
        <p:spPr>
          <a:xfrm>
            <a:off x="820147" y="2691950"/>
            <a:ext cx="702000" cy="4740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chemeClr val="accent5"/>
              </a:buClr>
              <a:buSzPts val="3200"/>
              <a:buNone/>
              <a:defRPr sz="2600">
                <a:solidFill>
                  <a:schemeClr val="lt1"/>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244" name="Google Shape;244;p38"/>
          <p:cNvSpPr txBox="1"/>
          <p:nvPr>
            <p:ph hasCustomPrompt="1" idx="17" type="title"/>
          </p:nvPr>
        </p:nvSpPr>
        <p:spPr>
          <a:xfrm>
            <a:off x="820147" y="3337138"/>
            <a:ext cx="702000" cy="4740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chemeClr val="accent5"/>
              </a:buClr>
              <a:buSzPts val="3200"/>
              <a:buNone/>
              <a:defRPr sz="2600">
                <a:solidFill>
                  <a:schemeClr val="lt1"/>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245" name="Google Shape;245;p38"/>
          <p:cNvSpPr txBox="1"/>
          <p:nvPr>
            <p:ph hasCustomPrompt="1" idx="18" type="title"/>
          </p:nvPr>
        </p:nvSpPr>
        <p:spPr>
          <a:xfrm>
            <a:off x="820128" y="3982325"/>
            <a:ext cx="702000" cy="4740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chemeClr val="accent5"/>
              </a:buClr>
              <a:buSzPts val="3200"/>
              <a:buNone/>
              <a:defRPr sz="2600">
                <a:solidFill>
                  <a:schemeClr val="lt1"/>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246" name="Google Shape;246;p38"/>
          <p:cNvSpPr txBox="1"/>
          <p:nvPr>
            <p:ph hasCustomPrompt="1" idx="19" type="title"/>
          </p:nvPr>
        </p:nvSpPr>
        <p:spPr>
          <a:xfrm>
            <a:off x="4834247" y="1401575"/>
            <a:ext cx="702000" cy="4740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chemeClr val="accent5"/>
              </a:buClr>
              <a:buSzPts val="3200"/>
              <a:buNone/>
              <a:defRPr sz="2600">
                <a:solidFill>
                  <a:schemeClr val="lt1"/>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247" name="Google Shape;247;p38"/>
          <p:cNvSpPr txBox="1"/>
          <p:nvPr>
            <p:ph hasCustomPrompt="1" idx="20" type="title"/>
          </p:nvPr>
        </p:nvSpPr>
        <p:spPr>
          <a:xfrm>
            <a:off x="4834247" y="2046763"/>
            <a:ext cx="702000" cy="4740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chemeClr val="accent5"/>
              </a:buClr>
              <a:buSzPts val="3200"/>
              <a:buNone/>
              <a:defRPr sz="2600">
                <a:solidFill>
                  <a:schemeClr val="lt1"/>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248" name="Google Shape;248;p38"/>
          <p:cNvSpPr txBox="1"/>
          <p:nvPr>
            <p:ph hasCustomPrompt="1" idx="21" type="title"/>
          </p:nvPr>
        </p:nvSpPr>
        <p:spPr>
          <a:xfrm>
            <a:off x="4834247" y="2691950"/>
            <a:ext cx="702000" cy="4740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chemeClr val="accent5"/>
              </a:buClr>
              <a:buSzPts val="3200"/>
              <a:buNone/>
              <a:defRPr sz="2600">
                <a:solidFill>
                  <a:schemeClr val="lt1"/>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249" name="Google Shape;249;p38"/>
          <p:cNvSpPr txBox="1"/>
          <p:nvPr>
            <p:ph hasCustomPrompt="1" idx="22" type="title"/>
          </p:nvPr>
        </p:nvSpPr>
        <p:spPr>
          <a:xfrm>
            <a:off x="4834247" y="3337138"/>
            <a:ext cx="702000" cy="4740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chemeClr val="accent5"/>
              </a:buClr>
              <a:buSzPts val="3200"/>
              <a:buNone/>
              <a:defRPr sz="2600">
                <a:solidFill>
                  <a:schemeClr val="lt1"/>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250" name="Google Shape;250;p38"/>
          <p:cNvSpPr txBox="1"/>
          <p:nvPr>
            <p:ph hasCustomPrompt="1" idx="23" type="title"/>
          </p:nvPr>
        </p:nvSpPr>
        <p:spPr>
          <a:xfrm>
            <a:off x="4834247" y="3982325"/>
            <a:ext cx="702000" cy="4740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chemeClr val="accent5"/>
              </a:buClr>
              <a:buSzPts val="3200"/>
              <a:buNone/>
              <a:defRPr sz="2600">
                <a:solidFill>
                  <a:schemeClr val="lt1"/>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_3_2">
    <p:spTree>
      <p:nvGrpSpPr>
        <p:cNvPr id="251" name="Shape 251"/>
        <p:cNvGrpSpPr/>
        <p:nvPr/>
      </p:nvGrpSpPr>
      <p:grpSpPr>
        <a:xfrm>
          <a:off x="0" y="0"/>
          <a:ext cx="0" cy="0"/>
          <a:chOff x="0" y="0"/>
          <a:chExt cx="0" cy="0"/>
        </a:xfrm>
      </p:grpSpPr>
      <p:sp>
        <p:nvSpPr>
          <p:cNvPr id="252" name="Google Shape;252;p39"/>
          <p:cNvSpPr/>
          <p:nvPr/>
        </p:nvSpPr>
        <p:spPr>
          <a:xfrm>
            <a:off x="249475" y="246900"/>
            <a:ext cx="8645100" cy="4649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9"/>
          <p:cNvSpPr txBox="1"/>
          <p:nvPr>
            <p:ph hasCustomPrompt="1" type="title"/>
          </p:nvPr>
        </p:nvSpPr>
        <p:spPr>
          <a:xfrm>
            <a:off x="822700" y="3580177"/>
            <a:ext cx="3243900" cy="74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000"/>
              <a:buNone/>
              <a:defRPr sz="45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254" name="Google Shape;254;p39"/>
          <p:cNvSpPr txBox="1"/>
          <p:nvPr>
            <p:ph idx="1" type="subTitle"/>
          </p:nvPr>
        </p:nvSpPr>
        <p:spPr>
          <a:xfrm>
            <a:off x="822700" y="4218574"/>
            <a:ext cx="3243900" cy="317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255" name="Google Shape;255;p39"/>
          <p:cNvSpPr txBox="1"/>
          <p:nvPr>
            <p:ph hasCustomPrompt="1" idx="2" type="title"/>
          </p:nvPr>
        </p:nvSpPr>
        <p:spPr>
          <a:xfrm>
            <a:off x="822700" y="1477075"/>
            <a:ext cx="3243900" cy="74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5"/>
              </a:buClr>
              <a:buSzPts val="5000"/>
              <a:buNone/>
              <a:defRPr sz="45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256" name="Google Shape;256;p39"/>
          <p:cNvSpPr txBox="1"/>
          <p:nvPr>
            <p:ph idx="3" type="subTitle"/>
          </p:nvPr>
        </p:nvSpPr>
        <p:spPr>
          <a:xfrm>
            <a:off x="822700" y="2115473"/>
            <a:ext cx="3243900" cy="317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257" name="Google Shape;257;p39"/>
          <p:cNvSpPr txBox="1"/>
          <p:nvPr>
            <p:ph hasCustomPrompt="1" idx="4" type="title"/>
          </p:nvPr>
        </p:nvSpPr>
        <p:spPr>
          <a:xfrm>
            <a:off x="5077342" y="3580177"/>
            <a:ext cx="3243900" cy="74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4"/>
              </a:buClr>
              <a:buSzPts val="5000"/>
              <a:buNone/>
              <a:defRPr sz="4500"/>
            </a:lvl1pPr>
            <a:lvl2pPr lvl="1" rtl="0">
              <a:spcBef>
                <a:spcPts val="0"/>
              </a:spcBef>
              <a:spcAft>
                <a:spcPts val="0"/>
              </a:spcAft>
              <a:buClr>
                <a:schemeClr val="accent4"/>
              </a:buClr>
              <a:buSzPts val="5000"/>
              <a:buNone/>
              <a:defRPr sz="5000">
                <a:solidFill>
                  <a:schemeClr val="accent4"/>
                </a:solidFill>
              </a:defRPr>
            </a:lvl2pPr>
            <a:lvl3pPr lvl="2" rtl="0">
              <a:spcBef>
                <a:spcPts val="0"/>
              </a:spcBef>
              <a:spcAft>
                <a:spcPts val="0"/>
              </a:spcAft>
              <a:buClr>
                <a:schemeClr val="accent4"/>
              </a:buClr>
              <a:buSzPts val="5000"/>
              <a:buNone/>
              <a:defRPr sz="5000">
                <a:solidFill>
                  <a:schemeClr val="accent4"/>
                </a:solidFill>
              </a:defRPr>
            </a:lvl3pPr>
            <a:lvl4pPr lvl="3" rtl="0">
              <a:spcBef>
                <a:spcPts val="0"/>
              </a:spcBef>
              <a:spcAft>
                <a:spcPts val="0"/>
              </a:spcAft>
              <a:buClr>
                <a:schemeClr val="accent4"/>
              </a:buClr>
              <a:buSzPts val="5000"/>
              <a:buNone/>
              <a:defRPr sz="5000">
                <a:solidFill>
                  <a:schemeClr val="accent4"/>
                </a:solidFill>
              </a:defRPr>
            </a:lvl4pPr>
            <a:lvl5pPr lvl="4" rtl="0">
              <a:spcBef>
                <a:spcPts val="0"/>
              </a:spcBef>
              <a:spcAft>
                <a:spcPts val="0"/>
              </a:spcAft>
              <a:buClr>
                <a:schemeClr val="accent4"/>
              </a:buClr>
              <a:buSzPts val="5000"/>
              <a:buNone/>
              <a:defRPr sz="5000">
                <a:solidFill>
                  <a:schemeClr val="accent4"/>
                </a:solidFill>
              </a:defRPr>
            </a:lvl5pPr>
            <a:lvl6pPr lvl="5" rtl="0">
              <a:spcBef>
                <a:spcPts val="0"/>
              </a:spcBef>
              <a:spcAft>
                <a:spcPts val="0"/>
              </a:spcAft>
              <a:buClr>
                <a:schemeClr val="accent4"/>
              </a:buClr>
              <a:buSzPts val="5000"/>
              <a:buNone/>
              <a:defRPr sz="5000">
                <a:solidFill>
                  <a:schemeClr val="accent4"/>
                </a:solidFill>
              </a:defRPr>
            </a:lvl6pPr>
            <a:lvl7pPr lvl="6" rtl="0">
              <a:spcBef>
                <a:spcPts val="0"/>
              </a:spcBef>
              <a:spcAft>
                <a:spcPts val="0"/>
              </a:spcAft>
              <a:buClr>
                <a:schemeClr val="accent4"/>
              </a:buClr>
              <a:buSzPts val="5000"/>
              <a:buNone/>
              <a:defRPr sz="5000">
                <a:solidFill>
                  <a:schemeClr val="accent4"/>
                </a:solidFill>
              </a:defRPr>
            </a:lvl7pPr>
            <a:lvl8pPr lvl="7" rtl="0">
              <a:spcBef>
                <a:spcPts val="0"/>
              </a:spcBef>
              <a:spcAft>
                <a:spcPts val="0"/>
              </a:spcAft>
              <a:buClr>
                <a:schemeClr val="accent4"/>
              </a:buClr>
              <a:buSzPts val="5000"/>
              <a:buNone/>
              <a:defRPr sz="5000">
                <a:solidFill>
                  <a:schemeClr val="accent4"/>
                </a:solidFill>
              </a:defRPr>
            </a:lvl8pPr>
            <a:lvl9pPr lvl="8" rtl="0">
              <a:spcBef>
                <a:spcPts val="0"/>
              </a:spcBef>
              <a:spcAft>
                <a:spcPts val="0"/>
              </a:spcAft>
              <a:buClr>
                <a:schemeClr val="accent4"/>
              </a:buClr>
              <a:buSzPts val="5000"/>
              <a:buNone/>
              <a:defRPr sz="5000">
                <a:solidFill>
                  <a:schemeClr val="accent4"/>
                </a:solidFill>
              </a:defRPr>
            </a:lvl9pPr>
          </a:lstStyle>
          <a:p>
            <a:r>
              <a:t>xx%</a:t>
            </a:r>
          </a:p>
        </p:txBody>
      </p:sp>
      <p:sp>
        <p:nvSpPr>
          <p:cNvPr id="258" name="Google Shape;258;p39"/>
          <p:cNvSpPr txBox="1"/>
          <p:nvPr>
            <p:ph idx="5" type="subTitle"/>
          </p:nvPr>
        </p:nvSpPr>
        <p:spPr>
          <a:xfrm>
            <a:off x="5077342" y="4218575"/>
            <a:ext cx="3243900" cy="317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259" name="Google Shape;259;p39"/>
          <p:cNvSpPr txBox="1"/>
          <p:nvPr>
            <p:ph hasCustomPrompt="1" idx="6" type="title"/>
          </p:nvPr>
        </p:nvSpPr>
        <p:spPr>
          <a:xfrm>
            <a:off x="5077342" y="1477075"/>
            <a:ext cx="3243900" cy="74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5"/>
              </a:buClr>
              <a:buSzPts val="5000"/>
              <a:buNone/>
              <a:defRPr sz="45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260" name="Google Shape;260;p39"/>
          <p:cNvSpPr txBox="1"/>
          <p:nvPr>
            <p:ph idx="7" type="subTitle"/>
          </p:nvPr>
        </p:nvSpPr>
        <p:spPr>
          <a:xfrm>
            <a:off x="5077342" y="2115473"/>
            <a:ext cx="3243900" cy="317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5_1_1_1_1">
    <p:spTree>
      <p:nvGrpSpPr>
        <p:cNvPr id="261" name="Shape 261"/>
        <p:cNvGrpSpPr/>
        <p:nvPr/>
      </p:nvGrpSpPr>
      <p:grpSpPr>
        <a:xfrm>
          <a:off x="0" y="0"/>
          <a:ext cx="0" cy="0"/>
          <a:chOff x="0" y="0"/>
          <a:chExt cx="0" cy="0"/>
        </a:xfrm>
      </p:grpSpPr>
      <p:sp>
        <p:nvSpPr>
          <p:cNvPr id="262" name="Google Shape;262;p40"/>
          <p:cNvSpPr/>
          <p:nvPr/>
        </p:nvSpPr>
        <p:spPr>
          <a:xfrm>
            <a:off x="249475" y="246900"/>
            <a:ext cx="8645100" cy="4649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0"/>
          <p:cNvSpPr txBox="1"/>
          <p:nvPr>
            <p:ph hasCustomPrompt="1" type="title"/>
          </p:nvPr>
        </p:nvSpPr>
        <p:spPr>
          <a:xfrm>
            <a:off x="822400" y="1401575"/>
            <a:ext cx="2265900" cy="5304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chemeClr val="accent5"/>
              </a:buClr>
              <a:buSzPts val="3200"/>
              <a:buNone/>
              <a:defRPr sz="2600">
                <a:solidFill>
                  <a:schemeClr val="lt1"/>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264" name="Google Shape;264;p40"/>
          <p:cNvSpPr txBox="1"/>
          <p:nvPr>
            <p:ph hasCustomPrompt="1" idx="2" type="title"/>
          </p:nvPr>
        </p:nvSpPr>
        <p:spPr>
          <a:xfrm>
            <a:off x="6055675" y="1401575"/>
            <a:ext cx="2265900" cy="530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accent4"/>
              </a:buClr>
              <a:buSzPts val="3200"/>
              <a:buNone/>
              <a:defRPr sz="2600">
                <a:solidFill>
                  <a:schemeClr val="lt1"/>
                </a:solidFill>
              </a:defRPr>
            </a:lvl1pPr>
            <a:lvl2pPr lvl="1" rtl="0">
              <a:spcBef>
                <a:spcPts val="0"/>
              </a:spcBef>
              <a:spcAft>
                <a:spcPts val="0"/>
              </a:spcAft>
              <a:buClr>
                <a:schemeClr val="accent4"/>
              </a:buClr>
              <a:buSzPts val="3200"/>
              <a:buNone/>
              <a:defRPr sz="3200">
                <a:solidFill>
                  <a:schemeClr val="accent4"/>
                </a:solidFill>
              </a:defRPr>
            </a:lvl2pPr>
            <a:lvl3pPr lvl="2" rtl="0">
              <a:spcBef>
                <a:spcPts val="0"/>
              </a:spcBef>
              <a:spcAft>
                <a:spcPts val="0"/>
              </a:spcAft>
              <a:buClr>
                <a:schemeClr val="accent4"/>
              </a:buClr>
              <a:buSzPts val="3200"/>
              <a:buNone/>
              <a:defRPr sz="3200">
                <a:solidFill>
                  <a:schemeClr val="accent4"/>
                </a:solidFill>
              </a:defRPr>
            </a:lvl3pPr>
            <a:lvl4pPr lvl="3" rtl="0">
              <a:spcBef>
                <a:spcPts val="0"/>
              </a:spcBef>
              <a:spcAft>
                <a:spcPts val="0"/>
              </a:spcAft>
              <a:buClr>
                <a:schemeClr val="accent4"/>
              </a:buClr>
              <a:buSzPts val="3200"/>
              <a:buNone/>
              <a:defRPr sz="3200">
                <a:solidFill>
                  <a:schemeClr val="accent4"/>
                </a:solidFill>
              </a:defRPr>
            </a:lvl4pPr>
            <a:lvl5pPr lvl="4" rtl="0">
              <a:spcBef>
                <a:spcPts val="0"/>
              </a:spcBef>
              <a:spcAft>
                <a:spcPts val="0"/>
              </a:spcAft>
              <a:buClr>
                <a:schemeClr val="accent4"/>
              </a:buClr>
              <a:buSzPts val="3200"/>
              <a:buNone/>
              <a:defRPr sz="3200">
                <a:solidFill>
                  <a:schemeClr val="accent4"/>
                </a:solidFill>
              </a:defRPr>
            </a:lvl5pPr>
            <a:lvl6pPr lvl="5" rtl="0">
              <a:spcBef>
                <a:spcPts val="0"/>
              </a:spcBef>
              <a:spcAft>
                <a:spcPts val="0"/>
              </a:spcAft>
              <a:buClr>
                <a:schemeClr val="accent4"/>
              </a:buClr>
              <a:buSzPts val="3200"/>
              <a:buNone/>
              <a:defRPr sz="3200">
                <a:solidFill>
                  <a:schemeClr val="accent4"/>
                </a:solidFill>
              </a:defRPr>
            </a:lvl6pPr>
            <a:lvl7pPr lvl="6" rtl="0">
              <a:spcBef>
                <a:spcPts val="0"/>
              </a:spcBef>
              <a:spcAft>
                <a:spcPts val="0"/>
              </a:spcAft>
              <a:buClr>
                <a:schemeClr val="accent4"/>
              </a:buClr>
              <a:buSzPts val="3200"/>
              <a:buNone/>
              <a:defRPr sz="3200">
                <a:solidFill>
                  <a:schemeClr val="accent4"/>
                </a:solidFill>
              </a:defRPr>
            </a:lvl7pPr>
            <a:lvl8pPr lvl="7" rtl="0">
              <a:spcBef>
                <a:spcPts val="0"/>
              </a:spcBef>
              <a:spcAft>
                <a:spcPts val="0"/>
              </a:spcAft>
              <a:buClr>
                <a:schemeClr val="accent4"/>
              </a:buClr>
              <a:buSzPts val="3200"/>
              <a:buNone/>
              <a:defRPr sz="3200">
                <a:solidFill>
                  <a:schemeClr val="accent4"/>
                </a:solidFill>
              </a:defRPr>
            </a:lvl8pPr>
            <a:lvl9pPr lvl="8" rtl="0">
              <a:spcBef>
                <a:spcPts val="0"/>
              </a:spcBef>
              <a:spcAft>
                <a:spcPts val="0"/>
              </a:spcAft>
              <a:buClr>
                <a:schemeClr val="accent4"/>
              </a:buClr>
              <a:buSzPts val="3200"/>
              <a:buNone/>
              <a:defRPr sz="3200">
                <a:solidFill>
                  <a:schemeClr val="accent4"/>
                </a:solidFill>
              </a:defRPr>
            </a:lvl9pPr>
          </a:lstStyle>
          <a:p>
            <a:r>
              <a:t>xx%</a:t>
            </a:r>
          </a:p>
        </p:txBody>
      </p:sp>
      <p:sp>
        <p:nvSpPr>
          <p:cNvPr id="265" name="Google Shape;265;p40"/>
          <p:cNvSpPr txBox="1"/>
          <p:nvPr>
            <p:ph idx="3" type="title"/>
          </p:nvPr>
        </p:nvSpPr>
        <p:spPr>
          <a:xfrm>
            <a:off x="720000" y="4638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266" name="Google Shape;266;p40"/>
          <p:cNvSpPr txBox="1"/>
          <p:nvPr>
            <p:ph idx="1" type="subTitle"/>
          </p:nvPr>
        </p:nvSpPr>
        <p:spPr>
          <a:xfrm flipH="1">
            <a:off x="822400" y="3458433"/>
            <a:ext cx="2265900" cy="418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1800">
                <a:latin typeface="Anybody Black"/>
                <a:ea typeface="Anybody Black"/>
                <a:cs typeface="Anybody Black"/>
                <a:sym typeface="Anybody Black"/>
              </a:defRPr>
            </a:lvl1pPr>
            <a:lvl2pPr lvl="1" rtl="0" algn="ctr">
              <a:lnSpc>
                <a:spcPct val="100000"/>
              </a:lnSpc>
              <a:spcBef>
                <a:spcPts val="0"/>
              </a:spcBef>
              <a:spcAft>
                <a:spcPts val="0"/>
              </a:spcAft>
              <a:buNone/>
              <a:defRPr sz="1800">
                <a:latin typeface="Anybody Black"/>
                <a:ea typeface="Anybody Black"/>
                <a:cs typeface="Anybody Black"/>
                <a:sym typeface="Anybody Black"/>
              </a:defRPr>
            </a:lvl2pPr>
            <a:lvl3pPr lvl="2" rtl="0" algn="ctr">
              <a:lnSpc>
                <a:spcPct val="100000"/>
              </a:lnSpc>
              <a:spcBef>
                <a:spcPts val="0"/>
              </a:spcBef>
              <a:spcAft>
                <a:spcPts val="0"/>
              </a:spcAft>
              <a:buNone/>
              <a:defRPr sz="1800">
                <a:latin typeface="Anybody Black"/>
                <a:ea typeface="Anybody Black"/>
                <a:cs typeface="Anybody Black"/>
                <a:sym typeface="Anybody Black"/>
              </a:defRPr>
            </a:lvl3pPr>
            <a:lvl4pPr lvl="3" rtl="0" algn="ctr">
              <a:lnSpc>
                <a:spcPct val="100000"/>
              </a:lnSpc>
              <a:spcBef>
                <a:spcPts val="0"/>
              </a:spcBef>
              <a:spcAft>
                <a:spcPts val="0"/>
              </a:spcAft>
              <a:buNone/>
              <a:defRPr sz="1800">
                <a:latin typeface="Anybody Black"/>
                <a:ea typeface="Anybody Black"/>
                <a:cs typeface="Anybody Black"/>
                <a:sym typeface="Anybody Black"/>
              </a:defRPr>
            </a:lvl4pPr>
            <a:lvl5pPr lvl="4" rtl="0" algn="ctr">
              <a:lnSpc>
                <a:spcPct val="100000"/>
              </a:lnSpc>
              <a:spcBef>
                <a:spcPts val="0"/>
              </a:spcBef>
              <a:spcAft>
                <a:spcPts val="0"/>
              </a:spcAft>
              <a:buNone/>
              <a:defRPr sz="1800">
                <a:latin typeface="Anybody Black"/>
                <a:ea typeface="Anybody Black"/>
                <a:cs typeface="Anybody Black"/>
                <a:sym typeface="Anybody Black"/>
              </a:defRPr>
            </a:lvl5pPr>
            <a:lvl6pPr lvl="5" rtl="0" algn="ctr">
              <a:lnSpc>
                <a:spcPct val="100000"/>
              </a:lnSpc>
              <a:spcBef>
                <a:spcPts val="0"/>
              </a:spcBef>
              <a:spcAft>
                <a:spcPts val="0"/>
              </a:spcAft>
              <a:buNone/>
              <a:defRPr sz="1800">
                <a:latin typeface="Anybody Black"/>
                <a:ea typeface="Anybody Black"/>
                <a:cs typeface="Anybody Black"/>
                <a:sym typeface="Anybody Black"/>
              </a:defRPr>
            </a:lvl6pPr>
            <a:lvl7pPr lvl="6" rtl="0" algn="ctr">
              <a:lnSpc>
                <a:spcPct val="100000"/>
              </a:lnSpc>
              <a:spcBef>
                <a:spcPts val="0"/>
              </a:spcBef>
              <a:spcAft>
                <a:spcPts val="0"/>
              </a:spcAft>
              <a:buNone/>
              <a:defRPr sz="1800">
                <a:latin typeface="Anybody Black"/>
                <a:ea typeface="Anybody Black"/>
                <a:cs typeface="Anybody Black"/>
                <a:sym typeface="Anybody Black"/>
              </a:defRPr>
            </a:lvl7pPr>
            <a:lvl8pPr lvl="7" rtl="0" algn="ctr">
              <a:lnSpc>
                <a:spcPct val="100000"/>
              </a:lnSpc>
              <a:spcBef>
                <a:spcPts val="0"/>
              </a:spcBef>
              <a:spcAft>
                <a:spcPts val="0"/>
              </a:spcAft>
              <a:buNone/>
              <a:defRPr sz="1800">
                <a:latin typeface="Anybody Black"/>
                <a:ea typeface="Anybody Black"/>
                <a:cs typeface="Anybody Black"/>
                <a:sym typeface="Anybody Black"/>
              </a:defRPr>
            </a:lvl8pPr>
            <a:lvl9pPr lvl="8" rtl="0" algn="ctr">
              <a:lnSpc>
                <a:spcPct val="100000"/>
              </a:lnSpc>
              <a:spcBef>
                <a:spcPts val="0"/>
              </a:spcBef>
              <a:spcAft>
                <a:spcPts val="0"/>
              </a:spcAft>
              <a:buNone/>
              <a:defRPr sz="1800">
                <a:latin typeface="Anybody Black"/>
                <a:ea typeface="Anybody Black"/>
                <a:cs typeface="Anybody Black"/>
                <a:sym typeface="Anybody Black"/>
              </a:defRPr>
            </a:lvl9pPr>
          </a:lstStyle>
          <a:p/>
        </p:txBody>
      </p:sp>
      <p:sp>
        <p:nvSpPr>
          <p:cNvPr id="267" name="Google Shape;267;p40"/>
          <p:cNvSpPr txBox="1"/>
          <p:nvPr>
            <p:ph idx="4" type="subTitle"/>
          </p:nvPr>
        </p:nvSpPr>
        <p:spPr>
          <a:xfrm flipH="1">
            <a:off x="822400" y="3783775"/>
            <a:ext cx="2265900" cy="6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268" name="Google Shape;268;p40"/>
          <p:cNvSpPr txBox="1"/>
          <p:nvPr>
            <p:ph idx="5" type="subTitle"/>
          </p:nvPr>
        </p:nvSpPr>
        <p:spPr>
          <a:xfrm flipH="1">
            <a:off x="6055675" y="3458433"/>
            <a:ext cx="2265900" cy="418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1800">
                <a:latin typeface="Anybody Black"/>
                <a:ea typeface="Anybody Black"/>
                <a:cs typeface="Anybody Black"/>
                <a:sym typeface="Anybody Black"/>
              </a:defRPr>
            </a:lvl1pPr>
            <a:lvl2pPr lvl="1" rtl="0" algn="ctr">
              <a:lnSpc>
                <a:spcPct val="100000"/>
              </a:lnSpc>
              <a:spcBef>
                <a:spcPts val="0"/>
              </a:spcBef>
              <a:spcAft>
                <a:spcPts val="0"/>
              </a:spcAft>
              <a:buNone/>
              <a:defRPr sz="1800">
                <a:latin typeface="Anybody Black"/>
                <a:ea typeface="Anybody Black"/>
                <a:cs typeface="Anybody Black"/>
                <a:sym typeface="Anybody Black"/>
              </a:defRPr>
            </a:lvl2pPr>
            <a:lvl3pPr lvl="2" rtl="0" algn="ctr">
              <a:lnSpc>
                <a:spcPct val="100000"/>
              </a:lnSpc>
              <a:spcBef>
                <a:spcPts val="0"/>
              </a:spcBef>
              <a:spcAft>
                <a:spcPts val="0"/>
              </a:spcAft>
              <a:buNone/>
              <a:defRPr sz="1800">
                <a:latin typeface="Anybody Black"/>
                <a:ea typeface="Anybody Black"/>
                <a:cs typeface="Anybody Black"/>
                <a:sym typeface="Anybody Black"/>
              </a:defRPr>
            </a:lvl3pPr>
            <a:lvl4pPr lvl="3" rtl="0" algn="ctr">
              <a:lnSpc>
                <a:spcPct val="100000"/>
              </a:lnSpc>
              <a:spcBef>
                <a:spcPts val="0"/>
              </a:spcBef>
              <a:spcAft>
                <a:spcPts val="0"/>
              </a:spcAft>
              <a:buNone/>
              <a:defRPr sz="1800">
                <a:latin typeface="Anybody Black"/>
                <a:ea typeface="Anybody Black"/>
                <a:cs typeface="Anybody Black"/>
                <a:sym typeface="Anybody Black"/>
              </a:defRPr>
            </a:lvl4pPr>
            <a:lvl5pPr lvl="4" rtl="0" algn="ctr">
              <a:lnSpc>
                <a:spcPct val="100000"/>
              </a:lnSpc>
              <a:spcBef>
                <a:spcPts val="0"/>
              </a:spcBef>
              <a:spcAft>
                <a:spcPts val="0"/>
              </a:spcAft>
              <a:buNone/>
              <a:defRPr sz="1800">
                <a:latin typeface="Anybody Black"/>
                <a:ea typeface="Anybody Black"/>
                <a:cs typeface="Anybody Black"/>
                <a:sym typeface="Anybody Black"/>
              </a:defRPr>
            </a:lvl5pPr>
            <a:lvl6pPr lvl="5" rtl="0" algn="ctr">
              <a:lnSpc>
                <a:spcPct val="100000"/>
              </a:lnSpc>
              <a:spcBef>
                <a:spcPts val="0"/>
              </a:spcBef>
              <a:spcAft>
                <a:spcPts val="0"/>
              </a:spcAft>
              <a:buNone/>
              <a:defRPr sz="1800">
                <a:latin typeface="Anybody Black"/>
                <a:ea typeface="Anybody Black"/>
                <a:cs typeface="Anybody Black"/>
                <a:sym typeface="Anybody Black"/>
              </a:defRPr>
            </a:lvl6pPr>
            <a:lvl7pPr lvl="6" rtl="0" algn="ctr">
              <a:lnSpc>
                <a:spcPct val="100000"/>
              </a:lnSpc>
              <a:spcBef>
                <a:spcPts val="0"/>
              </a:spcBef>
              <a:spcAft>
                <a:spcPts val="0"/>
              </a:spcAft>
              <a:buNone/>
              <a:defRPr sz="1800">
                <a:latin typeface="Anybody Black"/>
                <a:ea typeface="Anybody Black"/>
                <a:cs typeface="Anybody Black"/>
                <a:sym typeface="Anybody Black"/>
              </a:defRPr>
            </a:lvl7pPr>
            <a:lvl8pPr lvl="7" rtl="0" algn="ctr">
              <a:lnSpc>
                <a:spcPct val="100000"/>
              </a:lnSpc>
              <a:spcBef>
                <a:spcPts val="0"/>
              </a:spcBef>
              <a:spcAft>
                <a:spcPts val="0"/>
              </a:spcAft>
              <a:buNone/>
              <a:defRPr sz="1800">
                <a:latin typeface="Anybody Black"/>
                <a:ea typeface="Anybody Black"/>
                <a:cs typeface="Anybody Black"/>
                <a:sym typeface="Anybody Black"/>
              </a:defRPr>
            </a:lvl8pPr>
            <a:lvl9pPr lvl="8" rtl="0" algn="ctr">
              <a:lnSpc>
                <a:spcPct val="100000"/>
              </a:lnSpc>
              <a:spcBef>
                <a:spcPts val="0"/>
              </a:spcBef>
              <a:spcAft>
                <a:spcPts val="0"/>
              </a:spcAft>
              <a:buNone/>
              <a:defRPr sz="1800">
                <a:latin typeface="Anybody Black"/>
                <a:ea typeface="Anybody Black"/>
                <a:cs typeface="Anybody Black"/>
                <a:sym typeface="Anybody Black"/>
              </a:defRPr>
            </a:lvl9pPr>
          </a:lstStyle>
          <a:p/>
        </p:txBody>
      </p:sp>
      <p:sp>
        <p:nvSpPr>
          <p:cNvPr id="269" name="Google Shape;269;p40"/>
          <p:cNvSpPr txBox="1"/>
          <p:nvPr>
            <p:ph idx="6" type="subTitle"/>
          </p:nvPr>
        </p:nvSpPr>
        <p:spPr>
          <a:xfrm flipH="1">
            <a:off x="6055675" y="3783775"/>
            <a:ext cx="2265900" cy="6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270" name="Google Shape;270;p40"/>
          <p:cNvSpPr txBox="1"/>
          <p:nvPr>
            <p:ph hasCustomPrompt="1" idx="7" type="title"/>
          </p:nvPr>
        </p:nvSpPr>
        <p:spPr>
          <a:xfrm>
            <a:off x="3439050" y="1401575"/>
            <a:ext cx="2265900" cy="5304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Clr>
                <a:schemeClr val="accent5"/>
              </a:buClr>
              <a:buSzPts val="3200"/>
              <a:buNone/>
              <a:defRPr sz="2600">
                <a:solidFill>
                  <a:schemeClr val="dk1"/>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271" name="Google Shape;271;p40"/>
          <p:cNvSpPr txBox="1"/>
          <p:nvPr>
            <p:ph idx="8" type="subTitle"/>
          </p:nvPr>
        </p:nvSpPr>
        <p:spPr>
          <a:xfrm flipH="1">
            <a:off x="3439050" y="3458433"/>
            <a:ext cx="2265900" cy="418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1800">
                <a:latin typeface="Anybody Black"/>
                <a:ea typeface="Anybody Black"/>
                <a:cs typeface="Anybody Black"/>
                <a:sym typeface="Anybody Black"/>
              </a:defRPr>
            </a:lvl1pPr>
            <a:lvl2pPr lvl="1" rtl="0" algn="ctr">
              <a:lnSpc>
                <a:spcPct val="100000"/>
              </a:lnSpc>
              <a:spcBef>
                <a:spcPts val="0"/>
              </a:spcBef>
              <a:spcAft>
                <a:spcPts val="0"/>
              </a:spcAft>
              <a:buNone/>
              <a:defRPr sz="1800">
                <a:latin typeface="Anybody Black"/>
                <a:ea typeface="Anybody Black"/>
                <a:cs typeface="Anybody Black"/>
                <a:sym typeface="Anybody Black"/>
              </a:defRPr>
            </a:lvl2pPr>
            <a:lvl3pPr lvl="2" rtl="0" algn="ctr">
              <a:lnSpc>
                <a:spcPct val="100000"/>
              </a:lnSpc>
              <a:spcBef>
                <a:spcPts val="0"/>
              </a:spcBef>
              <a:spcAft>
                <a:spcPts val="0"/>
              </a:spcAft>
              <a:buNone/>
              <a:defRPr sz="1800">
                <a:latin typeface="Anybody Black"/>
                <a:ea typeface="Anybody Black"/>
                <a:cs typeface="Anybody Black"/>
                <a:sym typeface="Anybody Black"/>
              </a:defRPr>
            </a:lvl3pPr>
            <a:lvl4pPr lvl="3" rtl="0" algn="ctr">
              <a:lnSpc>
                <a:spcPct val="100000"/>
              </a:lnSpc>
              <a:spcBef>
                <a:spcPts val="0"/>
              </a:spcBef>
              <a:spcAft>
                <a:spcPts val="0"/>
              </a:spcAft>
              <a:buNone/>
              <a:defRPr sz="1800">
                <a:latin typeface="Anybody Black"/>
                <a:ea typeface="Anybody Black"/>
                <a:cs typeface="Anybody Black"/>
                <a:sym typeface="Anybody Black"/>
              </a:defRPr>
            </a:lvl4pPr>
            <a:lvl5pPr lvl="4" rtl="0" algn="ctr">
              <a:lnSpc>
                <a:spcPct val="100000"/>
              </a:lnSpc>
              <a:spcBef>
                <a:spcPts val="0"/>
              </a:spcBef>
              <a:spcAft>
                <a:spcPts val="0"/>
              </a:spcAft>
              <a:buNone/>
              <a:defRPr sz="1800">
                <a:latin typeface="Anybody Black"/>
                <a:ea typeface="Anybody Black"/>
                <a:cs typeface="Anybody Black"/>
                <a:sym typeface="Anybody Black"/>
              </a:defRPr>
            </a:lvl5pPr>
            <a:lvl6pPr lvl="5" rtl="0" algn="ctr">
              <a:lnSpc>
                <a:spcPct val="100000"/>
              </a:lnSpc>
              <a:spcBef>
                <a:spcPts val="0"/>
              </a:spcBef>
              <a:spcAft>
                <a:spcPts val="0"/>
              </a:spcAft>
              <a:buNone/>
              <a:defRPr sz="1800">
                <a:latin typeface="Anybody Black"/>
                <a:ea typeface="Anybody Black"/>
                <a:cs typeface="Anybody Black"/>
                <a:sym typeface="Anybody Black"/>
              </a:defRPr>
            </a:lvl6pPr>
            <a:lvl7pPr lvl="6" rtl="0" algn="ctr">
              <a:lnSpc>
                <a:spcPct val="100000"/>
              </a:lnSpc>
              <a:spcBef>
                <a:spcPts val="0"/>
              </a:spcBef>
              <a:spcAft>
                <a:spcPts val="0"/>
              </a:spcAft>
              <a:buNone/>
              <a:defRPr sz="1800">
                <a:latin typeface="Anybody Black"/>
                <a:ea typeface="Anybody Black"/>
                <a:cs typeface="Anybody Black"/>
                <a:sym typeface="Anybody Black"/>
              </a:defRPr>
            </a:lvl7pPr>
            <a:lvl8pPr lvl="7" rtl="0" algn="ctr">
              <a:lnSpc>
                <a:spcPct val="100000"/>
              </a:lnSpc>
              <a:spcBef>
                <a:spcPts val="0"/>
              </a:spcBef>
              <a:spcAft>
                <a:spcPts val="0"/>
              </a:spcAft>
              <a:buNone/>
              <a:defRPr sz="1800">
                <a:latin typeface="Anybody Black"/>
                <a:ea typeface="Anybody Black"/>
                <a:cs typeface="Anybody Black"/>
                <a:sym typeface="Anybody Black"/>
              </a:defRPr>
            </a:lvl8pPr>
            <a:lvl9pPr lvl="8" rtl="0" algn="ctr">
              <a:lnSpc>
                <a:spcPct val="100000"/>
              </a:lnSpc>
              <a:spcBef>
                <a:spcPts val="0"/>
              </a:spcBef>
              <a:spcAft>
                <a:spcPts val="0"/>
              </a:spcAft>
              <a:buNone/>
              <a:defRPr sz="1800">
                <a:latin typeface="Anybody Black"/>
                <a:ea typeface="Anybody Black"/>
                <a:cs typeface="Anybody Black"/>
                <a:sym typeface="Anybody Black"/>
              </a:defRPr>
            </a:lvl9pPr>
          </a:lstStyle>
          <a:p/>
        </p:txBody>
      </p:sp>
      <p:sp>
        <p:nvSpPr>
          <p:cNvPr id="272" name="Google Shape;272;p40"/>
          <p:cNvSpPr txBox="1"/>
          <p:nvPr>
            <p:ph idx="9" type="subTitle"/>
          </p:nvPr>
        </p:nvSpPr>
        <p:spPr>
          <a:xfrm flipH="1">
            <a:off x="3439050" y="3783775"/>
            <a:ext cx="2265900" cy="6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_3">
    <p:spTree>
      <p:nvGrpSpPr>
        <p:cNvPr id="273" name="Shape 273"/>
        <p:cNvGrpSpPr/>
        <p:nvPr/>
      </p:nvGrpSpPr>
      <p:grpSpPr>
        <a:xfrm>
          <a:off x="0" y="0"/>
          <a:ext cx="0" cy="0"/>
          <a:chOff x="0" y="0"/>
          <a:chExt cx="0" cy="0"/>
        </a:xfrm>
      </p:grpSpPr>
      <p:sp>
        <p:nvSpPr>
          <p:cNvPr id="274" name="Google Shape;274;p41"/>
          <p:cNvSpPr/>
          <p:nvPr/>
        </p:nvSpPr>
        <p:spPr>
          <a:xfrm>
            <a:off x="249475" y="246900"/>
            <a:ext cx="8645100" cy="4649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 name="Google Shape;275;p41"/>
          <p:cNvGrpSpPr/>
          <p:nvPr/>
        </p:nvGrpSpPr>
        <p:grpSpPr>
          <a:xfrm rot="10800000">
            <a:off x="2282282" y="-809668"/>
            <a:ext cx="8540919" cy="6254535"/>
            <a:chOff x="1651305" y="-1051625"/>
            <a:chExt cx="7211786" cy="5281209"/>
          </a:xfrm>
        </p:grpSpPr>
        <p:sp>
          <p:nvSpPr>
            <p:cNvPr id="276" name="Google Shape;276;p41"/>
            <p:cNvSpPr/>
            <p:nvPr/>
          </p:nvSpPr>
          <p:spPr>
            <a:xfrm rot="2700000">
              <a:off x="2959259" y="732002"/>
              <a:ext cx="480691" cy="389856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1"/>
            <p:cNvSpPr/>
            <p:nvPr/>
          </p:nvSpPr>
          <p:spPr>
            <a:xfrm flipH="1" rot="-2700000">
              <a:off x="4651705" y="1031906"/>
              <a:ext cx="480691" cy="185064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1"/>
            <p:cNvSpPr/>
            <p:nvPr/>
          </p:nvSpPr>
          <p:spPr>
            <a:xfrm rot="-8100000">
              <a:off x="6706195" y="-1605140"/>
              <a:ext cx="480691" cy="4940131"/>
            </a:xfrm>
            <a:prstGeom prst="rect">
              <a:avLst/>
            </a:prstGeom>
            <a:gradFill>
              <a:gsLst>
                <a:gs pos="0">
                  <a:srgbClr val="E4EDF1">
                    <a:alpha val="0"/>
                  </a:srgbClr>
                </a:gs>
                <a:gs pos="83000">
                  <a:schemeClr val="lt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41"/>
          <p:cNvSpPr txBox="1"/>
          <p:nvPr>
            <p:ph type="title"/>
          </p:nvPr>
        </p:nvSpPr>
        <p:spPr>
          <a:xfrm>
            <a:off x="722375" y="1416300"/>
            <a:ext cx="3849600" cy="11175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sz="55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0" name="Google Shape;280;p41"/>
          <p:cNvSpPr txBox="1"/>
          <p:nvPr>
            <p:ph idx="1" type="subTitle"/>
          </p:nvPr>
        </p:nvSpPr>
        <p:spPr>
          <a:xfrm>
            <a:off x="722375" y="2425500"/>
            <a:ext cx="3849600" cy="92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81" name="Google Shape;281;p41"/>
          <p:cNvSpPr txBox="1"/>
          <p:nvPr/>
        </p:nvSpPr>
        <p:spPr>
          <a:xfrm>
            <a:off x="722375" y="3503625"/>
            <a:ext cx="3173100" cy="65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CREDITS: This presentation template was created by </a:t>
            </a:r>
            <a:r>
              <a:rPr b="1" lang="en" sz="1000">
                <a:solidFill>
                  <a:schemeClr val="dk1"/>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000">
                <a:solidFill>
                  <a:schemeClr val="dk1"/>
                </a:solidFill>
                <a:latin typeface="Montserrat"/>
                <a:ea typeface="Montserrat"/>
                <a:cs typeface="Montserrat"/>
                <a:sym typeface="Montserrat"/>
              </a:rPr>
              <a:t>, including icons by </a:t>
            </a:r>
            <a:r>
              <a:rPr b="1" lang="en" sz="1000">
                <a:solidFill>
                  <a:schemeClr val="dk1"/>
                </a:solidFill>
                <a:uFill>
                  <a:noFill/>
                </a:uFill>
                <a:latin typeface="Montserrat"/>
                <a:ea typeface="Montserrat"/>
                <a:cs typeface="Montserrat"/>
                <a:sym typeface="Montserrat"/>
                <a:hlinkClick r:id="rId3">
                  <a:extLst>
                    <a:ext uri="{A12FA001-AC4F-418D-AE19-62706E023703}">
                      <ahyp:hlinkClr val="tx"/>
                    </a:ext>
                  </a:extLst>
                </a:hlinkClick>
              </a:rPr>
              <a:t>Flaticon</a:t>
            </a:r>
            <a:r>
              <a:rPr b="1" lang="en" sz="1000">
                <a:solidFill>
                  <a:schemeClr val="dk1"/>
                </a:solidFill>
                <a:latin typeface="Montserrat"/>
                <a:ea typeface="Montserrat"/>
                <a:cs typeface="Montserrat"/>
                <a:sym typeface="Montserrat"/>
              </a:rPr>
              <a:t> </a:t>
            </a:r>
            <a:r>
              <a:rPr lang="en" sz="1000">
                <a:solidFill>
                  <a:schemeClr val="dk1"/>
                </a:solidFill>
                <a:latin typeface="Montserrat"/>
                <a:ea typeface="Montserrat"/>
                <a:cs typeface="Montserrat"/>
                <a:sym typeface="Montserrat"/>
              </a:rPr>
              <a:t>and infographics &amp; images by </a:t>
            </a:r>
            <a:r>
              <a:rPr b="1" lang="en" sz="10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Freepik</a:t>
            </a:r>
            <a:endParaRPr sz="1000">
              <a:solidFill>
                <a:schemeClr val="dk1"/>
              </a:solidFill>
              <a:latin typeface="Montserrat"/>
              <a:ea typeface="Montserrat"/>
              <a:cs typeface="Montserrat"/>
              <a:sym typeface="Montserra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4">
    <p:spTree>
      <p:nvGrpSpPr>
        <p:cNvPr id="282" name="Shape 282"/>
        <p:cNvGrpSpPr/>
        <p:nvPr/>
      </p:nvGrpSpPr>
      <p:grpSpPr>
        <a:xfrm>
          <a:off x="0" y="0"/>
          <a:ext cx="0" cy="0"/>
          <a:chOff x="0" y="0"/>
          <a:chExt cx="0" cy="0"/>
        </a:xfrm>
      </p:grpSpPr>
      <p:sp>
        <p:nvSpPr>
          <p:cNvPr id="283" name="Google Shape;283;p42"/>
          <p:cNvSpPr/>
          <p:nvPr/>
        </p:nvSpPr>
        <p:spPr>
          <a:xfrm>
            <a:off x="249475" y="246900"/>
            <a:ext cx="8645100" cy="4649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bg>
      <p:bgPr>
        <a:solidFill>
          <a:schemeClr val="dk2"/>
        </a:solidFill>
      </p:bgPr>
    </p:bg>
    <p:spTree>
      <p:nvGrpSpPr>
        <p:cNvPr id="284" name="Shape 284"/>
        <p:cNvGrpSpPr/>
        <p:nvPr/>
      </p:nvGrpSpPr>
      <p:grpSpPr>
        <a:xfrm>
          <a:off x="0" y="0"/>
          <a:ext cx="0" cy="0"/>
          <a:chOff x="0" y="0"/>
          <a:chExt cx="0" cy="0"/>
        </a:xfrm>
      </p:grpSpPr>
      <p:sp>
        <p:nvSpPr>
          <p:cNvPr id="285" name="Google Shape;285;p43"/>
          <p:cNvSpPr/>
          <p:nvPr/>
        </p:nvSpPr>
        <p:spPr>
          <a:xfrm>
            <a:off x="249475" y="246900"/>
            <a:ext cx="8645100" cy="4649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theme" Target="../theme/theme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20000" y="463800"/>
            <a:ext cx="7704000" cy="592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3"/>
              </a:buClr>
              <a:buSzPts val="3200"/>
              <a:buFont typeface="Anybody Black"/>
              <a:buNone/>
              <a:defRPr sz="3200">
                <a:solidFill>
                  <a:schemeClr val="accent3"/>
                </a:solidFill>
                <a:latin typeface="Anybody Black"/>
                <a:ea typeface="Anybody Black"/>
                <a:cs typeface="Anybody Black"/>
                <a:sym typeface="Anybody Black"/>
              </a:defRPr>
            </a:lvl1pPr>
            <a:lvl2pPr lvl="1" rtl="0" algn="ctr">
              <a:spcBef>
                <a:spcPts val="0"/>
              </a:spcBef>
              <a:spcAft>
                <a:spcPts val="0"/>
              </a:spcAft>
              <a:buClr>
                <a:schemeClr val="accent3"/>
              </a:buClr>
              <a:buSzPts val="3600"/>
              <a:buFont typeface="Anek Devanagari ExtraBold"/>
              <a:buNone/>
              <a:defRPr sz="3600">
                <a:solidFill>
                  <a:schemeClr val="accent3"/>
                </a:solidFill>
                <a:latin typeface="Anek Devanagari ExtraBold"/>
                <a:ea typeface="Anek Devanagari ExtraBold"/>
                <a:cs typeface="Anek Devanagari ExtraBold"/>
                <a:sym typeface="Anek Devanagari ExtraBold"/>
              </a:defRPr>
            </a:lvl2pPr>
            <a:lvl3pPr lvl="2" rtl="0" algn="ctr">
              <a:spcBef>
                <a:spcPts val="0"/>
              </a:spcBef>
              <a:spcAft>
                <a:spcPts val="0"/>
              </a:spcAft>
              <a:buClr>
                <a:schemeClr val="accent3"/>
              </a:buClr>
              <a:buSzPts val="3600"/>
              <a:buFont typeface="Anek Devanagari ExtraBold"/>
              <a:buNone/>
              <a:defRPr sz="3600">
                <a:solidFill>
                  <a:schemeClr val="accent3"/>
                </a:solidFill>
                <a:latin typeface="Anek Devanagari ExtraBold"/>
                <a:ea typeface="Anek Devanagari ExtraBold"/>
                <a:cs typeface="Anek Devanagari ExtraBold"/>
                <a:sym typeface="Anek Devanagari ExtraBold"/>
              </a:defRPr>
            </a:lvl3pPr>
            <a:lvl4pPr lvl="3" rtl="0" algn="ctr">
              <a:spcBef>
                <a:spcPts val="0"/>
              </a:spcBef>
              <a:spcAft>
                <a:spcPts val="0"/>
              </a:spcAft>
              <a:buClr>
                <a:schemeClr val="accent3"/>
              </a:buClr>
              <a:buSzPts val="3600"/>
              <a:buFont typeface="Anek Devanagari ExtraBold"/>
              <a:buNone/>
              <a:defRPr sz="3600">
                <a:solidFill>
                  <a:schemeClr val="accent3"/>
                </a:solidFill>
                <a:latin typeface="Anek Devanagari ExtraBold"/>
                <a:ea typeface="Anek Devanagari ExtraBold"/>
                <a:cs typeface="Anek Devanagari ExtraBold"/>
                <a:sym typeface="Anek Devanagari ExtraBold"/>
              </a:defRPr>
            </a:lvl4pPr>
            <a:lvl5pPr lvl="4" rtl="0" algn="ctr">
              <a:spcBef>
                <a:spcPts val="0"/>
              </a:spcBef>
              <a:spcAft>
                <a:spcPts val="0"/>
              </a:spcAft>
              <a:buClr>
                <a:schemeClr val="accent3"/>
              </a:buClr>
              <a:buSzPts val="3600"/>
              <a:buFont typeface="Anek Devanagari ExtraBold"/>
              <a:buNone/>
              <a:defRPr sz="3600">
                <a:solidFill>
                  <a:schemeClr val="accent3"/>
                </a:solidFill>
                <a:latin typeface="Anek Devanagari ExtraBold"/>
                <a:ea typeface="Anek Devanagari ExtraBold"/>
                <a:cs typeface="Anek Devanagari ExtraBold"/>
                <a:sym typeface="Anek Devanagari ExtraBold"/>
              </a:defRPr>
            </a:lvl5pPr>
            <a:lvl6pPr lvl="5" rtl="0" algn="ctr">
              <a:spcBef>
                <a:spcPts val="0"/>
              </a:spcBef>
              <a:spcAft>
                <a:spcPts val="0"/>
              </a:spcAft>
              <a:buClr>
                <a:schemeClr val="accent3"/>
              </a:buClr>
              <a:buSzPts val="3600"/>
              <a:buFont typeface="Anek Devanagari ExtraBold"/>
              <a:buNone/>
              <a:defRPr sz="3600">
                <a:solidFill>
                  <a:schemeClr val="accent3"/>
                </a:solidFill>
                <a:latin typeface="Anek Devanagari ExtraBold"/>
                <a:ea typeface="Anek Devanagari ExtraBold"/>
                <a:cs typeface="Anek Devanagari ExtraBold"/>
                <a:sym typeface="Anek Devanagari ExtraBold"/>
              </a:defRPr>
            </a:lvl6pPr>
            <a:lvl7pPr lvl="6" rtl="0" algn="ctr">
              <a:spcBef>
                <a:spcPts val="0"/>
              </a:spcBef>
              <a:spcAft>
                <a:spcPts val="0"/>
              </a:spcAft>
              <a:buClr>
                <a:schemeClr val="accent3"/>
              </a:buClr>
              <a:buSzPts val="3600"/>
              <a:buFont typeface="Anek Devanagari ExtraBold"/>
              <a:buNone/>
              <a:defRPr sz="3600">
                <a:solidFill>
                  <a:schemeClr val="accent3"/>
                </a:solidFill>
                <a:latin typeface="Anek Devanagari ExtraBold"/>
                <a:ea typeface="Anek Devanagari ExtraBold"/>
                <a:cs typeface="Anek Devanagari ExtraBold"/>
                <a:sym typeface="Anek Devanagari ExtraBold"/>
              </a:defRPr>
            </a:lvl7pPr>
            <a:lvl8pPr lvl="7" rtl="0" algn="ctr">
              <a:spcBef>
                <a:spcPts val="0"/>
              </a:spcBef>
              <a:spcAft>
                <a:spcPts val="0"/>
              </a:spcAft>
              <a:buClr>
                <a:schemeClr val="accent3"/>
              </a:buClr>
              <a:buSzPts val="3600"/>
              <a:buFont typeface="Anek Devanagari ExtraBold"/>
              <a:buNone/>
              <a:defRPr sz="3600">
                <a:solidFill>
                  <a:schemeClr val="accent3"/>
                </a:solidFill>
                <a:latin typeface="Anek Devanagari ExtraBold"/>
                <a:ea typeface="Anek Devanagari ExtraBold"/>
                <a:cs typeface="Anek Devanagari ExtraBold"/>
                <a:sym typeface="Anek Devanagari ExtraBold"/>
              </a:defRPr>
            </a:lvl8pPr>
            <a:lvl9pPr lvl="8" rtl="0" algn="ctr">
              <a:spcBef>
                <a:spcPts val="0"/>
              </a:spcBef>
              <a:spcAft>
                <a:spcPts val="0"/>
              </a:spcAft>
              <a:buClr>
                <a:schemeClr val="accent3"/>
              </a:buClr>
              <a:buSzPts val="3600"/>
              <a:buFont typeface="Anek Devanagari ExtraBold"/>
              <a:buNone/>
              <a:defRPr sz="3600">
                <a:solidFill>
                  <a:schemeClr val="accent3"/>
                </a:solidFill>
                <a:latin typeface="Anek Devanagari ExtraBold"/>
                <a:ea typeface="Anek Devanagari ExtraBold"/>
                <a:cs typeface="Anek Devanagari ExtraBold"/>
                <a:sym typeface="Anek Devanagari ExtraBold"/>
              </a:defRPr>
            </a:lvl9pPr>
          </a:lstStyle>
          <a:p/>
        </p:txBody>
      </p:sp>
      <p:sp>
        <p:nvSpPr>
          <p:cNvPr id="52" name="Google Shape;52;p13"/>
          <p:cNvSpPr txBox="1"/>
          <p:nvPr>
            <p:ph idx="1" type="body"/>
          </p:nvPr>
        </p:nvSpPr>
        <p:spPr>
          <a:xfrm>
            <a:off x="720000" y="1300850"/>
            <a:ext cx="7704000" cy="32679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1pPr>
            <a:lvl2pPr indent="-304800" lvl="1" marL="914400" rtl="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2pPr>
            <a:lvl3pPr indent="-304800" lvl="2" marL="1371600" rtl="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3pPr>
            <a:lvl4pPr indent="-304800" lvl="3" marL="1828800" rtl="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4pPr>
            <a:lvl5pPr indent="-304800" lvl="4" marL="2286000" rtl="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5pPr>
            <a:lvl6pPr indent="-304800" lvl="5" marL="2743200" rtl="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6pPr>
            <a:lvl7pPr indent="-304800" lvl="6" marL="3200400" rtl="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7pPr>
            <a:lvl8pPr indent="-304800" lvl="7" marL="3657600" rtl="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8pPr>
            <a:lvl9pPr indent="-304800" lvl="8" marL="4114800" rtl="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9.png"/><Relationship Id="rId7" Type="http://schemas.openxmlformats.org/officeDocument/2006/relationships/image" Target="../media/image18.png"/><Relationship Id="rId8"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25.png"/><Relationship Id="rId6" Type="http://schemas.openxmlformats.org/officeDocument/2006/relationships/image" Target="../media/image28.png"/><Relationship Id="rId7" Type="http://schemas.openxmlformats.org/officeDocument/2006/relationships/image" Target="../media/image30.png"/><Relationship Id="rId8"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22.png"/><Relationship Id="rId5" Type="http://schemas.openxmlformats.org/officeDocument/2006/relationships/image" Target="../media/image24.png"/><Relationship Id="rId6"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9.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27.png"/><Relationship Id="rId4" Type="http://schemas.openxmlformats.org/officeDocument/2006/relationships/image" Target="../media/image2.png"/><Relationship Id="rId5" Type="http://schemas.openxmlformats.org/officeDocument/2006/relationships/image" Target="../media/image20.png"/><Relationship Id="rId6" Type="http://schemas.openxmlformats.org/officeDocument/2006/relationships/image" Target="../media/image23.png"/><Relationship Id="rId7" Type="http://schemas.openxmlformats.org/officeDocument/2006/relationships/image" Target="../media/image29.png"/><Relationship Id="rId8"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32.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9" name="Shape 289"/>
        <p:cNvGrpSpPr/>
        <p:nvPr/>
      </p:nvGrpSpPr>
      <p:grpSpPr>
        <a:xfrm>
          <a:off x="0" y="0"/>
          <a:ext cx="0" cy="0"/>
          <a:chOff x="0" y="0"/>
          <a:chExt cx="0" cy="0"/>
        </a:xfrm>
      </p:grpSpPr>
      <p:grpSp>
        <p:nvGrpSpPr>
          <p:cNvPr id="290" name="Google Shape;290;p44"/>
          <p:cNvGrpSpPr/>
          <p:nvPr/>
        </p:nvGrpSpPr>
        <p:grpSpPr>
          <a:xfrm>
            <a:off x="2742821" y="1028701"/>
            <a:ext cx="6629830" cy="4343420"/>
            <a:chOff x="2089891" y="123487"/>
            <a:chExt cx="5598100" cy="3667500"/>
          </a:xfrm>
        </p:grpSpPr>
        <p:sp>
          <p:nvSpPr>
            <p:cNvPr id="291" name="Google Shape;291;p44"/>
            <p:cNvSpPr/>
            <p:nvPr/>
          </p:nvSpPr>
          <p:spPr>
            <a:xfrm rot="2700000">
              <a:off x="3178545" y="822843"/>
              <a:ext cx="480691" cy="3278288"/>
            </a:xfrm>
            <a:prstGeom prst="rect">
              <a:avLst/>
            </a:prstGeom>
            <a:gradFill>
              <a:gsLst>
                <a:gs pos="0">
                  <a:srgbClr val="E4EDF1">
                    <a:alpha val="0"/>
                  </a:srgbClr>
                </a:gs>
                <a:gs pos="83000">
                  <a:schemeClr val="lt1"/>
                </a:gs>
                <a:gs pos="100000">
                  <a:schemeClr val="l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4"/>
            <p:cNvSpPr/>
            <p:nvPr/>
          </p:nvSpPr>
          <p:spPr>
            <a:xfrm flipH="1" rot="-2700000">
              <a:off x="4651705" y="1031906"/>
              <a:ext cx="480691" cy="185064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4"/>
            <p:cNvSpPr/>
            <p:nvPr/>
          </p:nvSpPr>
          <p:spPr>
            <a:xfrm rot="2700000">
              <a:off x="6118645" y="-186657"/>
              <a:ext cx="480691" cy="3278288"/>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 name="Google Shape;294;p44"/>
          <p:cNvSpPr txBox="1"/>
          <p:nvPr>
            <p:ph type="ctrTitle"/>
          </p:nvPr>
        </p:nvSpPr>
        <p:spPr>
          <a:xfrm>
            <a:off x="722375" y="705805"/>
            <a:ext cx="4930500" cy="247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Loan Approval Prediction</a:t>
            </a:r>
            <a:endParaRPr/>
          </a:p>
        </p:txBody>
      </p:sp>
      <p:sp>
        <p:nvSpPr>
          <p:cNvPr id="295" name="Google Shape;295;p44"/>
          <p:cNvSpPr txBox="1"/>
          <p:nvPr>
            <p:ph idx="1" type="subTitle"/>
          </p:nvPr>
        </p:nvSpPr>
        <p:spPr>
          <a:xfrm>
            <a:off x="827275" y="3256100"/>
            <a:ext cx="4008900" cy="146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Arial"/>
                <a:ea typeface="Arial"/>
                <a:cs typeface="Arial"/>
                <a:sym typeface="Arial"/>
              </a:rPr>
              <a:t>Group 18</a:t>
            </a:r>
            <a:endParaRPr b="1" sz="1600">
              <a:latin typeface="Arial"/>
              <a:ea typeface="Arial"/>
              <a:cs typeface="Arial"/>
              <a:sym typeface="Arial"/>
            </a:endParaRPr>
          </a:p>
          <a:p>
            <a:pPr indent="0" lvl="0" marL="0" rtl="0" algn="l">
              <a:lnSpc>
                <a:spcPct val="115000"/>
              </a:lnSpc>
              <a:spcBef>
                <a:spcPts val="0"/>
              </a:spcBef>
              <a:spcAft>
                <a:spcPts val="0"/>
              </a:spcAft>
              <a:buNone/>
            </a:pPr>
            <a:r>
              <a:rPr lang="en" sz="1200">
                <a:latin typeface="Arial"/>
                <a:ea typeface="Arial"/>
                <a:cs typeface="Arial"/>
                <a:sym typeface="Arial"/>
              </a:rPr>
              <a:t>Kothapalli Bhuvana Chandrika (bk24542)</a:t>
            </a:r>
            <a:endParaRPr sz="1200">
              <a:latin typeface="Arial"/>
              <a:ea typeface="Arial"/>
              <a:cs typeface="Arial"/>
              <a:sym typeface="Arial"/>
            </a:endParaRPr>
          </a:p>
          <a:p>
            <a:pPr indent="0" lvl="0" marL="0" rtl="0" algn="l">
              <a:lnSpc>
                <a:spcPct val="115000"/>
              </a:lnSpc>
              <a:spcBef>
                <a:spcPts val="0"/>
              </a:spcBef>
              <a:spcAft>
                <a:spcPts val="0"/>
              </a:spcAft>
              <a:buNone/>
            </a:pPr>
            <a:r>
              <a:rPr lang="en" sz="1200">
                <a:latin typeface="Arial"/>
                <a:ea typeface="Arial"/>
                <a:cs typeface="Arial"/>
                <a:sym typeface="Arial"/>
              </a:rPr>
              <a:t>Spandan Pal (sp54969)</a:t>
            </a:r>
            <a:endParaRPr sz="1200">
              <a:latin typeface="Arial"/>
              <a:ea typeface="Arial"/>
              <a:cs typeface="Arial"/>
              <a:sym typeface="Arial"/>
            </a:endParaRPr>
          </a:p>
          <a:p>
            <a:pPr indent="0" lvl="0" marL="0" rtl="0" algn="l">
              <a:lnSpc>
                <a:spcPct val="115000"/>
              </a:lnSpc>
              <a:spcBef>
                <a:spcPts val="0"/>
              </a:spcBef>
              <a:spcAft>
                <a:spcPts val="0"/>
              </a:spcAft>
              <a:buNone/>
            </a:pPr>
            <a:r>
              <a:rPr lang="en" sz="1200">
                <a:latin typeface="Arial"/>
                <a:ea typeface="Arial"/>
                <a:cs typeface="Arial"/>
                <a:sym typeface="Arial"/>
              </a:rPr>
              <a:t>John Hwang (jh75576)</a:t>
            </a:r>
            <a:endParaRPr sz="1200">
              <a:latin typeface="Arial"/>
              <a:ea typeface="Arial"/>
              <a:cs typeface="Arial"/>
              <a:sym typeface="Arial"/>
            </a:endParaRPr>
          </a:p>
          <a:p>
            <a:pPr indent="0" lvl="0" marL="0" rtl="0" algn="l">
              <a:lnSpc>
                <a:spcPct val="115000"/>
              </a:lnSpc>
              <a:spcBef>
                <a:spcPts val="0"/>
              </a:spcBef>
              <a:spcAft>
                <a:spcPts val="0"/>
              </a:spcAft>
              <a:buNone/>
            </a:pPr>
            <a:r>
              <a:rPr lang="en" sz="1200">
                <a:latin typeface="Arial"/>
                <a:ea typeface="Arial"/>
                <a:cs typeface="Arial"/>
                <a:sym typeface="Arial"/>
              </a:rPr>
              <a:t>Mansi Sharma (ms89743)</a:t>
            </a:r>
            <a:endParaRPr sz="1200">
              <a:latin typeface="Arial"/>
              <a:ea typeface="Arial"/>
              <a:cs typeface="Arial"/>
              <a:sym typeface="Arial"/>
            </a:endParaRPr>
          </a:p>
          <a:p>
            <a:pPr indent="0" lvl="0" marL="0" rtl="0" algn="l">
              <a:lnSpc>
                <a:spcPct val="115000"/>
              </a:lnSpc>
              <a:spcBef>
                <a:spcPts val="0"/>
              </a:spcBef>
              <a:spcAft>
                <a:spcPts val="0"/>
              </a:spcAft>
              <a:buNone/>
            </a:pPr>
            <a:r>
              <a:rPr lang="en" sz="1200">
                <a:latin typeface="Arial"/>
                <a:ea typeface="Arial"/>
                <a:cs typeface="Arial"/>
                <a:sym typeface="Arial"/>
              </a:rPr>
              <a:t>Serena Song (fs9589)</a:t>
            </a:r>
            <a:endParaRPr sz="1200">
              <a:latin typeface="Arial"/>
              <a:ea typeface="Arial"/>
              <a:cs typeface="Arial"/>
              <a:sym typeface="Arial"/>
            </a:endParaRPr>
          </a:p>
          <a:p>
            <a:pPr indent="0" lvl="0" marL="0" rtl="0" algn="l">
              <a:spcBef>
                <a:spcPts val="0"/>
              </a:spcBef>
              <a:spcAft>
                <a:spcPts val="0"/>
              </a:spcAft>
              <a:buNone/>
            </a:pPr>
            <a:r>
              <a:t/>
            </a:r>
            <a:endParaRPr/>
          </a:p>
        </p:txBody>
      </p:sp>
      <p:grpSp>
        <p:nvGrpSpPr>
          <p:cNvPr id="296" name="Google Shape;296;p44"/>
          <p:cNvGrpSpPr/>
          <p:nvPr/>
        </p:nvGrpSpPr>
        <p:grpSpPr>
          <a:xfrm>
            <a:off x="6043520" y="537199"/>
            <a:ext cx="2273595" cy="4069076"/>
            <a:chOff x="6249430" y="537199"/>
            <a:chExt cx="2273595" cy="4069076"/>
          </a:xfrm>
        </p:grpSpPr>
        <p:sp>
          <p:nvSpPr>
            <p:cNvPr id="297" name="Google Shape;297;p44"/>
            <p:cNvSpPr/>
            <p:nvPr/>
          </p:nvSpPr>
          <p:spPr>
            <a:xfrm>
              <a:off x="6903325" y="4410075"/>
              <a:ext cx="1619700" cy="196200"/>
            </a:xfrm>
            <a:prstGeom prst="ellipse">
              <a:avLst/>
            </a:prstGeom>
            <a:solidFill>
              <a:srgbClr val="749DE4">
                <a:alpha val="33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44"/>
            <p:cNvGrpSpPr/>
            <p:nvPr/>
          </p:nvGrpSpPr>
          <p:grpSpPr>
            <a:xfrm>
              <a:off x="6249430" y="537199"/>
              <a:ext cx="2205197" cy="3970967"/>
              <a:chOff x="6161997" y="537233"/>
              <a:chExt cx="2259655" cy="4069030"/>
            </a:xfrm>
          </p:grpSpPr>
          <p:grpSp>
            <p:nvGrpSpPr>
              <p:cNvPr id="299" name="Google Shape;299;p44"/>
              <p:cNvGrpSpPr/>
              <p:nvPr/>
            </p:nvGrpSpPr>
            <p:grpSpPr>
              <a:xfrm>
                <a:off x="7093159" y="1812304"/>
                <a:ext cx="1309032" cy="2793959"/>
                <a:chOff x="3589216" y="1984680"/>
                <a:chExt cx="418689" cy="893666"/>
              </a:xfrm>
            </p:grpSpPr>
            <p:sp>
              <p:nvSpPr>
                <p:cNvPr id="300" name="Google Shape;300;p44"/>
                <p:cNvSpPr/>
                <p:nvPr/>
              </p:nvSpPr>
              <p:spPr>
                <a:xfrm>
                  <a:off x="3589216" y="2805072"/>
                  <a:ext cx="118283" cy="73275"/>
                </a:xfrm>
                <a:custGeom>
                  <a:rect b="b" l="l" r="r" t="t"/>
                  <a:pathLst>
                    <a:path extrusionOk="0" h="2473" w="3992">
                      <a:moveTo>
                        <a:pt x="2418" y="0"/>
                      </a:moveTo>
                      <a:lnTo>
                        <a:pt x="2380" y="335"/>
                      </a:lnTo>
                      <a:cubicBezTo>
                        <a:pt x="2356" y="657"/>
                        <a:pt x="2170" y="955"/>
                        <a:pt x="1885" y="1116"/>
                      </a:cubicBezTo>
                      <a:lnTo>
                        <a:pt x="1" y="2244"/>
                      </a:lnTo>
                      <a:cubicBezTo>
                        <a:pt x="243" y="2415"/>
                        <a:pt x="559" y="2472"/>
                        <a:pt x="895" y="2472"/>
                      </a:cubicBezTo>
                      <a:cubicBezTo>
                        <a:pt x="1562" y="2472"/>
                        <a:pt x="2312" y="2247"/>
                        <a:pt x="2731" y="2247"/>
                      </a:cubicBezTo>
                      <a:cubicBezTo>
                        <a:pt x="2802" y="2247"/>
                        <a:pt x="2863" y="2253"/>
                        <a:pt x="2913" y="2269"/>
                      </a:cubicBezTo>
                      <a:cubicBezTo>
                        <a:pt x="3083" y="2318"/>
                        <a:pt x="3259" y="2335"/>
                        <a:pt x="3419" y="2335"/>
                      </a:cubicBezTo>
                      <a:cubicBezTo>
                        <a:pt x="3738" y="2335"/>
                        <a:pt x="3992" y="2269"/>
                        <a:pt x="3992" y="2269"/>
                      </a:cubicBezTo>
                      <a:cubicBezTo>
                        <a:pt x="3917" y="1413"/>
                        <a:pt x="3570" y="149"/>
                        <a:pt x="3570" y="149"/>
                      </a:cubicBezTo>
                      <a:lnTo>
                        <a:pt x="24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4"/>
                <p:cNvSpPr/>
                <p:nvPr/>
              </p:nvSpPr>
              <p:spPr>
                <a:xfrm>
                  <a:off x="3894392" y="2770910"/>
                  <a:ext cx="113513" cy="90283"/>
                </a:xfrm>
                <a:custGeom>
                  <a:rect b="b" l="l" r="r" t="t"/>
                  <a:pathLst>
                    <a:path extrusionOk="0" h="3047" w="3831">
                      <a:moveTo>
                        <a:pt x="2851" y="1"/>
                      </a:moveTo>
                      <a:lnTo>
                        <a:pt x="1698" y="162"/>
                      </a:lnTo>
                      <a:lnTo>
                        <a:pt x="1760" y="496"/>
                      </a:lnTo>
                      <a:cubicBezTo>
                        <a:pt x="1822" y="819"/>
                        <a:pt x="1723" y="1153"/>
                        <a:pt x="1500" y="1389"/>
                      </a:cubicBezTo>
                      <a:lnTo>
                        <a:pt x="0" y="2988"/>
                      </a:lnTo>
                      <a:cubicBezTo>
                        <a:pt x="118" y="3028"/>
                        <a:pt x="242" y="3046"/>
                        <a:pt x="370" y="3046"/>
                      </a:cubicBezTo>
                      <a:cubicBezTo>
                        <a:pt x="1253" y="3046"/>
                        <a:pt x="2334" y="2207"/>
                        <a:pt x="2805" y="2207"/>
                      </a:cubicBezTo>
                      <a:cubicBezTo>
                        <a:pt x="2808" y="2207"/>
                        <a:pt x="2811" y="2207"/>
                        <a:pt x="2814" y="2207"/>
                      </a:cubicBezTo>
                      <a:cubicBezTo>
                        <a:pt x="2824" y="2207"/>
                        <a:pt x="2834" y="2207"/>
                        <a:pt x="2844" y="2207"/>
                      </a:cubicBezTo>
                      <a:cubicBezTo>
                        <a:pt x="3354" y="2207"/>
                        <a:pt x="3830" y="1909"/>
                        <a:pt x="3830" y="1909"/>
                      </a:cubicBezTo>
                      <a:cubicBezTo>
                        <a:pt x="3533" y="1116"/>
                        <a:pt x="2851" y="1"/>
                        <a:pt x="2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4"/>
                <p:cNvSpPr/>
                <p:nvPr/>
              </p:nvSpPr>
              <p:spPr>
                <a:xfrm>
                  <a:off x="3620444" y="2009658"/>
                  <a:ext cx="173721" cy="809136"/>
                </a:xfrm>
                <a:custGeom>
                  <a:rect b="b" l="l" r="r" t="t"/>
                  <a:pathLst>
                    <a:path extrusionOk="0" h="27308" w="5863">
                      <a:moveTo>
                        <a:pt x="4636" y="1"/>
                      </a:moveTo>
                      <a:lnTo>
                        <a:pt x="1004" y="3211"/>
                      </a:lnTo>
                      <a:lnTo>
                        <a:pt x="1004" y="3223"/>
                      </a:lnTo>
                      <a:lnTo>
                        <a:pt x="13" y="15580"/>
                      </a:lnTo>
                      <a:cubicBezTo>
                        <a:pt x="0" y="15803"/>
                        <a:pt x="0" y="16039"/>
                        <a:pt x="13" y="16274"/>
                      </a:cubicBezTo>
                      <a:lnTo>
                        <a:pt x="855" y="27231"/>
                      </a:lnTo>
                      <a:cubicBezTo>
                        <a:pt x="855" y="27231"/>
                        <a:pt x="1373" y="27308"/>
                        <a:pt x="1961" y="27308"/>
                      </a:cubicBezTo>
                      <a:cubicBezTo>
                        <a:pt x="2255" y="27308"/>
                        <a:pt x="2566" y="27288"/>
                        <a:pt x="2839" y="27231"/>
                      </a:cubicBezTo>
                      <a:lnTo>
                        <a:pt x="3508" y="16039"/>
                      </a:lnTo>
                      <a:lnTo>
                        <a:pt x="5863" y="3644"/>
                      </a:lnTo>
                      <a:lnTo>
                        <a:pt x="4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4"/>
                <p:cNvSpPr/>
                <p:nvPr/>
              </p:nvSpPr>
              <p:spPr>
                <a:xfrm>
                  <a:off x="3742367" y="1984680"/>
                  <a:ext cx="247529" cy="806114"/>
                </a:xfrm>
                <a:custGeom>
                  <a:rect b="b" l="l" r="r" t="t"/>
                  <a:pathLst>
                    <a:path extrusionOk="0" h="27206" w="8354">
                      <a:moveTo>
                        <a:pt x="2603" y="1"/>
                      </a:moveTo>
                      <a:lnTo>
                        <a:pt x="0" y="4078"/>
                      </a:lnTo>
                      <a:lnTo>
                        <a:pt x="2442" y="16237"/>
                      </a:lnTo>
                      <a:cubicBezTo>
                        <a:pt x="2491" y="16460"/>
                        <a:pt x="2553" y="16683"/>
                        <a:pt x="2628" y="16906"/>
                      </a:cubicBezTo>
                      <a:lnTo>
                        <a:pt x="6458" y="27206"/>
                      </a:lnTo>
                      <a:cubicBezTo>
                        <a:pt x="6458" y="27206"/>
                        <a:pt x="7623" y="27057"/>
                        <a:pt x="8354" y="26661"/>
                      </a:cubicBezTo>
                      <a:lnTo>
                        <a:pt x="5925" y="15729"/>
                      </a:lnTo>
                      <a:lnTo>
                        <a:pt x="4784" y="3161"/>
                      </a:lnTo>
                      <a:lnTo>
                        <a:pt x="26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4"/>
                <p:cNvSpPr/>
                <p:nvPr/>
              </p:nvSpPr>
              <p:spPr>
                <a:xfrm>
                  <a:off x="3645036" y="2009658"/>
                  <a:ext cx="149128" cy="303382"/>
                </a:xfrm>
                <a:custGeom>
                  <a:rect b="b" l="l" r="r" t="t"/>
                  <a:pathLst>
                    <a:path extrusionOk="0" h="10239" w="5033">
                      <a:moveTo>
                        <a:pt x="3806" y="1"/>
                      </a:moveTo>
                      <a:lnTo>
                        <a:pt x="174" y="3223"/>
                      </a:lnTo>
                      <a:lnTo>
                        <a:pt x="1" y="5491"/>
                      </a:lnTo>
                      <a:cubicBezTo>
                        <a:pt x="967" y="5987"/>
                        <a:pt x="2951" y="7338"/>
                        <a:pt x="3781" y="10238"/>
                      </a:cubicBezTo>
                      <a:lnTo>
                        <a:pt x="5033" y="3644"/>
                      </a:lnTo>
                      <a:lnTo>
                        <a:pt x="3806" y="1"/>
                      </a:lnTo>
                      <a:close/>
                    </a:path>
                  </a:pathLst>
                </a:custGeom>
                <a:solidFill>
                  <a:srgbClr val="212121">
                    <a:alpha val="33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44"/>
              <p:cNvGrpSpPr/>
              <p:nvPr/>
            </p:nvGrpSpPr>
            <p:grpSpPr>
              <a:xfrm>
                <a:off x="6161997" y="537233"/>
                <a:ext cx="2259655" cy="2028918"/>
                <a:chOff x="3291387" y="1576840"/>
                <a:chExt cx="722743" cy="648963"/>
              </a:xfrm>
            </p:grpSpPr>
            <p:sp>
              <p:nvSpPr>
                <p:cNvPr id="306" name="Google Shape;306;p44"/>
                <p:cNvSpPr/>
                <p:nvPr/>
              </p:nvSpPr>
              <p:spPr>
                <a:xfrm>
                  <a:off x="3291387" y="1704688"/>
                  <a:ext cx="91497" cy="126905"/>
                </a:xfrm>
                <a:custGeom>
                  <a:rect b="b" l="l" r="r" t="t"/>
                  <a:pathLst>
                    <a:path extrusionOk="0" h="4283" w="3088">
                      <a:moveTo>
                        <a:pt x="403" y="1"/>
                      </a:moveTo>
                      <a:cubicBezTo>
                        <a:pt x="380" y="1"/>
                        <a:pt x="356" y="6"/>
                        <a:pt x="336" y="19"/>
                      </a:cubicBezTo>
                      <a:cubicBezTo>
                        <a:pt x="274" y="68"/>
                        <a:pt x="249" y="143"/>
                        <a:pt x="274" y="217"/>
                      </a:cubicBezTo>
                      <a:lnTo>
                        <a:pt x="856" y="1382"/>
                      </a:lnTo>
                      <a:lnTo>
                        <a:pt x="175" y="1890"/>
                      </a:lnTo>
                      <a:cubicBezTo>
                        <a:pt x="51" y="1989"/>
                        <a:pt x="1" y="2151"/>
                        <a:pt x="63" y="2299"/>
                      </a:cubicBezTo>
                      <a:cubicBezTo>
                        <a:pt x="212" y="2646"/>
                        <a:pt x="571" y="3216"/>
                        <a:pt x="1315" y="3278"/>
                      </a:cubicBezTo>
                      <a:lnTo>
                        <a:pt x="1761" y="4282"/>
                      </a:lnTo>
                      <a:lnTo>
                        <a:pt x="3087" y="3576"/>
                      </a:lnTo>
                      <a:lnTo>
                        <a:pt x="2381" y="2609"/>
                      </a:lnTo>
                      <a:cubicBezTo>
                        <a:pt x="2381" y="2609"/>
                        <a:pt x="2368" y="2274"/>
                        <a:pt x="2282" y="1841"/>
                      </a:cubicBezTo>
                      <a:lnTo>
                        <a:pt x="2480" y="824"/>
                      </a:lnTo>
                      <a:lnTo>
                        <a:pt x="2319" y="849"/>
                      </a:lnTo>
                      <a:cubicBezTo>
                        <a:pt x="2195" y="874"/>
                        <a:pt x="2083" y="961"/>
                        <a:pt x="2046" y="1072"/>
                      </a:cubicBezTo>
                      <a:lnTo>
                        <a:pt x="1835" y="1704"/>
                      </a:lnTo>
                      <a:lnTo>
                        <a:pt x="522" y="56"/>
                      </a:lnTo>
                      <a:cubicBezTo>
                        <a:pt x="497" y="23"/>
                        <a:pt x="450" y="1"/>
                        <a:pt x="403" y="1"/>
                      </a:cubicBezTo>
                      <a:close/>
                    </a:path>
                  </a:pathLst>
                </a:custGeom>
                <a:solidFill>
                  <a:srgbClr val="CE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4"/>
                <p:cNvSpPr/>
                <p:nvPr/>
              </p:nvSpPr>
              <p:spPr>
                <a:xfrm>
                  <a:off x="3327031" y="1756272"/>
                  <a:ext cx="14341" cy="34549"/>
                </a:xfrm>
                <a:custGeom>
                  <a:rect b="b" l="l" r="r" t="t"/>
                  <a:pathLst>
                    <a:path extrusionOk="0" fill="none" h="1166" w="484">
                      <a:moveTo>
                        <a:pt x="484" y="1"/>
                      </a:moveTo>
                      <a:cubicBezTo>
                        <a:pt x="484" y="1"/>
                        <a:pt x="0" y="509"/>
                        <a:pt x="397" y="1166"/>
                      </a:cubicBezTo>
                    </a:path>
                  </a:pathLst>
                </a:custGeom>
                <a:noFill/>
                <a:ln cap="flat" cmpd="sng" w="2175">
                  <a:solidFill>
                    <a:schemeClr val="dk1"/>
                  </a:solidFill>
                  <a:prstDash val="solid"/>
                  <a:miter lim="123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4"/>
                <p:cNvSpPr/>
                <p:nvPr/>
              </p:nvSpPr>
              <p:spPr>
                <a:xfrm>
                  <a:off x="3303890" y="1745635"/>
                  <a:ext cx="25363" cy="43704"/>
                </a:xfrm>
                <a:custGeom>
                  <a:rect b="b" l="l" r="r" t="t"/>
                  <a:pathLst>
                    <a:path extrusionOk="0" fill="none" h="1475" w="856">
                      <a:moveTo>
                        <a:pt x="434" y="0"/>
                      </a:moveTo>
                      <a:lnTo>
                        <a:pt x="769" y="533"/>
                      </a:lnTo>
                      <a:cubicBezTo>
                        <a:pt x="856" y="682"/>
                        <a:pt x="818" y="868"/>
                        <a:pt x="682" y="967"/>
                      </a:cubicBezTo>
                      <a:lnTo>
                        <a:pt x="0" y="1475"/>
                      </a:lnTo>
                    </a:path>
                  </a:pathLst>
                </a:custGeom>
                <a:noFill/>
                <a:ln cap="flat" cmpd="sng" w="2175">
                  <a:solidFill>
                    <a:schemeClr val="dk1"/>
                  </a:solidFill>
                  <a:prstDash val="solid"/>
                  <a:miter lim="123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4"/>
                <p:cNvSpPr/>
                <p:nvPr/>
              </p:nvSpPr>
              <p:spPr>
                <a:xfrm>
                  <a:off x="3308661" y="1754080"/>
                  <a:ext cx="13630" cy="21689"/>
                </a:xfrm>
                <a:custGeom>
                  <a:rect b="b" l="l" r="r" t="t"/>
                  <a:pathLst>
                    <a:path extrusionOk="0" fill="none" h="732" w="460">
                      <a:moveTo>
                        <a:pt x="1" y="0"/>
                      </a:moveTo>
                      <a:lnTo>
                        <a:pt x="459" y="731"/>
                      </a:lnTo>
                    </a:path>
                  </a:pathLst>
                </a:custGeom>
                <a:noFill/>
                <a:ln cap="flat" cmpd="sng" w="2175">
                  <a:solidFill>
                    <a:schemeClr val="dk1"/>
                  </a:solidFill>
                  <a:prstDash val="solid"/>
                  <a:miter lim="123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4"/>
                <p:cNvSpPr/>
                <p:nvPr/>
              </p:nvSpPr>
              <p:spPr>
                <a:xfrm>
                  <a:off x="3299476" y="1761042"/>
                  <a:ext cx="13630" cy="22074"/>
                </a:xfrm>
                <a:custGeom>
                  <a:rect b="b" l="l" r="r" t="t"/>
                  <a:pathLst>
                    <a:path extrusionOk="0" fill="none" h="745" w="460">
                      <a:moveTo>
                        <a:pt x="1" y="1"/>
                      </a:moveTo>
                      <a:lnTo>
                        <a:pt x="459" y="744"/>
                      </a:lnTo>
                    </a:path>
                  </a:pathLst>
                </a:custGeom>
                <a:noFill/>
                <a:ln cap="flat" cmpd="sng" w="2175">
                  <a:solidFill>
                    <a:schemeClr val="dk1"/>
                  </a:solidFill>
                  <a:prstDash val="solid"/>
                  <a:miter lim="123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4"/>
                <p:cNvSpPr/>
                <p:nvPr/>
              </p:nvSpPr>
              <p:spPr>
                <a:xfrm>
                  <a:off x="3327771" y="1787856"/>
                  <a:ext cx="61719" cy="49986"/>
                </a:xfrm>
                <a:custGeom>
                  <a:rect b="b" l="l" r="r" t="t"/>
                  <a:pathLst>
                    <a:path extrusionOk="0" h="1687" w="2083">
                      <a:moveTo>
                        <a:pt x="1648" y="0"/>
                      </a:moveTo>
                      <a:lnTo>
                        <a:pt x="0" y="918"/>
                      </a:lnTo>
                      <a:lnTo>
                        <a:pt x="335" y="1686"/>
                      </a:lnTo>
                      <a:lnTo>
                        <a:pt x="2082" y="670"/>
                      </a:lnTo>
                      <a:lnTo>
                        <a:pt x="16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4"/>
                <p:cNvSpPr/>
                <p:nvPr/>
              </p:nvSpPr>
              <p:spPr>
                <a:xfrm>
                  <a:off x="3331060" y="1763265"/>
                  <a:ext cx="302285" cy="280685"/>
                </a:xfrm>
                <a:custGeom>
                  <a:rect b="b" l="l" r="r" t="t"/>
                  <a:pathLst>
                    <a:path extrusionOk="0" h="9473" w="10202">
                      <a:moveTo>
                        <a:pt x="8652" y="0"/>
                      </a:moveTo>
                      <a:cubicBezTo>
                        <a:pt x="7611" y="806"/>
                        <a:pt x="4995" y="5057"/>
                        <a:pt x="4995" y="5057"/>
                      </a:cubicBezTo>
                      <a:lnTo>
                        <a:pt x="1946" y="1289"/>
                      </a:lnTo>
                      <a:lnTo>
                        <a:pt x="1" y="2380"/>
                      </a:lnTo>
                      <a:cubicBezTo>
                        <a:pt x="1" y="2380"/>
                        <a:pt x="1525" y="5924"/>
                        <a:pt x="2641" y="7858"/>
                      </a:cubicBezTo>
                      <a:cubicBezTo>
                        <a:pt x="3223" y="8873"/>
                        <a:pt x="4235" y="9473"/>
                        <a:pt x="5239" y="9473"/>
                      </a:cubicBezTo>
                      <a:cubicBezTo>
                        <a:pt x="6135" y="9473"/>
                        <a:pt x="7025" y="8995"/>
                        <a:pt x="7598" y="7908"/>
                      </a:cubicBezTo>
                      <a:cubicBezTo>
                        <a:pt x="8639" y="5962"/>
                        <a:pt x="10201" y="2479"/>
                        <a:pt x="10201" y="2479"/>
                      </a:cubicBezTo>
                      <a:lnTo>
                        <a:pt x="86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4"/>
                <p:cNvSpPr/>
                <p:nvPr/>
              </p:nvSpPr>
              <p:spPr>
                <a:xfrm>
                  <a:off x="3453338" y="1881483"/>
                  <a:ext cx="25748" cy="61364"/>
                </a:xfrm>
                <a:custGeom>
                  <a:rect b="b" l="l" r="r" t="t"/>
                  <a:pathLst>
                    <a:path extrusionOk="0" h="2071" w="869">
                      <a:moveTo>
                        <a:pt x="1" y="1"/>
                      </a:moveTo>
                      <a:lnTo>
                        <a:pt x="1" y="1"/>
                      </a:lnTo>
                      <a:cubicBezTo>
                        <a:pt x="150" y="943"/>
                        <a:pt x="286" y="2071"/>
                        <a:pt x="286" y="2071"/>
                      </a:cubicBezTo>
                      <a:lnTo>
                        <a:pt x="868" y="1067"/>
                      </a:lnTo>
                      <a:lnTo>
                        <a:pt x="1" y="1"/>
                      </a:lnTo>
                      <a:close/>
                    </a:path>
                  </a:pathLst>
                </a:custGeom>
                <a:solidFill>
                  <a:srgbClr val="212121">
                    <a:alpha val="33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4"/>
                <p:cNvSpPr/>
                <p:nvPr/>
              </p:nvSpPr>
              <p:spPr>
                <a:xfrm>
                  <a:off x="3581157" y="1795945"/>
                  <a:ext cx="47023" cy="152417"/>
                </a:xfrm>
                <a:custGeom>
                  <a:rect b="b" l="l" r="r" t="t"/>
                  <a:pathLst>
                    <a:path extrusionOk="0" h="5144" w="1587">
                      <a:moveTo>
                        <a:pt x="570" y="0"/>
                      </a:moveTo>
                      <a:cubicBezTo>
                        <a:pt x="570" y="0"/>
                        <a:pt x="223" y="3929"/>
                        <a:pt x="0" y="5144"/>
                      </a:cubicBezTo>
                      <a:cubicBezTo>
                        <a:pt x="645" y="3818"/>
                        <a:pt x="1289" y="2405"/>
                        <a:pt x="1587" y="1748"/>
                      </a:cubicBezTo>
                      <a:lnTo>
                        <a:pt x="570" y="0"/>
                      </a:lnTo>
                      <a:close/>
                    </a:path>
                  </a:pathLst>
                </a:custGeom>
                <a:solidFill>
                  <a:srgbClr val="212121">
                    <a:alpha val="33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4"/>
                <p:cNvSpPr/>
                <p:nvPr/>
              </p:nvSpPr>
              <p:spPr>
                <a:xfrm>
                  <a:off x="3587379" y="1705963"/>
                  <a:ext cx="325426" cy="458909"/>
                </a:xfrm>
                <a:custGeom>
                  <a:rect b="b" l="l" r="r" t="t"/>
                  <a:pathLst>
                    <a:path extrusionOk="0" h="15488" w="10983">
                      <a:moveTo>
                        <a:pt x="5343" y="1"/>
                      </a:moveTo>
                      <a:cubicBezTo>
                        <a:pt x="1810" y="385"/>
                        <a:pt x="1" y="1934"/>
                        <a:pt x="1" y="1934"/>
                      </a:cubicBezTo>
                      <a:lnTo>
                        <a:pt x="2319" y="11180"/>
                      </a:lnTo>
                      <a:lnTo>
                        <a:pt x="1364" y="14762"/>
                      </a:lnTo>
                      <a:cubicBezTo>
                        <a:pt x="2405" y="15171"/>
                        <a:pt x="3397" y="15394"/>
                        <a:pt x="4326" y="15481"/>
                      </a:cubicBezTo>
                      <a:cubicBezTo>
                        <a:pt x="4364" y="15485"/>
                        <a:pt x="4402" y="15487"/>
                        <a:pt x="4439" y="15487"/>
                      </a:cubicBezTo>
                      <a:cubicBezTo>
                        <a:pt x="4926" y="15487"/>
                        <a:pt x="5348" y="15121"/>
                        <a:pt x="5417" y="14626"/>
                      </a:cubicBezTo>
                      <a:lnTo>
                        <a:pt x="5777" y="11973"/>
                      </a:lnTo>
                      <a:lnTo>
                        <a:pt x="6508" y="14588"/>
                      </a:lnTo>
                      <a:cubicBezTo>
                        <a:pt x="6636" y="15027"/>
                        <a:pt x="7032" y="15318"/>
                        <a:pt x="7472" y="15318"/>
                      </a:cubicBezTo>
                      <a:cubicBezTo>
                        <a:pt x="7542" y="15318"/>
                        <a:pt x="7614" y="15310"/>
                        <a:pt x="7685" y="15295"/>
                      </a:cubicBezTo>
                      <a:cubicBezTo>
                        <a:pt x="9718" y="14861"/>
                        <a:pt x="10982" y="14006"/>
                        <a:pt x="10982" y="14006"/>
                      </a:cubicBezTo>
                      <a:lnTo>
                        <a:pt x="9644" y="10312"/>
                      </a:lnTo>
                      <a:lnTo>
                        <a:pt x="10288" y="1066"/>
                      </a:lnTo>
                      <a:cubicBezTo>
                        <a:pt x="8193" y="248"/>
                        <a:pt x="5343" y="1"/>
                        <a:pt x="53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4"/>
                <p:cNvSpPr/>
                <p:nvPr/>
              </p:nvSpPr>
              <p:spPr>
                <a:xfrm>
                  <a:off x="3696442" y="1694941"/>
                  <a:ext cx="91853" cy="332389"/>
                </a:xfrm>
                <a:custGeom>
                  <a:rect b="b" l="l" r="r" t="t"/>
                  <a:pathLst>
                    <a:path extrusionOk="0" h="11218" w="3100">
                      <a:moveTo>
                        <a:pt x="2096" y="1"/>
                      </a:moveTo>
                      <a:lnTo>
                        <a:pt x="385" y="199"/>
                      </a:lnTo>
                      <a:lnTo>
                        <a:pt x="1" y="1178"/>
                      </a:lnTo>
                      <a:cubicBezTo>
                        <a:pt x="1" y="1178"/>
                        <a:pt x="757" y="7450"/>
                        <a:pt x="1934" y="11217"/>
                      </a:cubicBezTo>
                      <a:cubicBezTo>
                        <a:pt x="3099" y="7512"/>
                        <a:pt x="2690" y="905"/>
                        <a:pt x="2690" y="905"/>
                      </a:cubicBezTo>
                      <a:lnTo>
                        <a:pt x="20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4"/>
                <p:cNvSpPr/>
                <p:nvPr/>
              </p:nvSpPr>
              <p:spPr>
                <a:xfrm>
                  <a:off x="3742367" y="1726880"/>
                  <a:ext cx="29778" cy="29778"/>
                </a:xfrm>
                <a:custGeom>
                  <a:rect b="b" l="l" r="r" t="t"/>
                  <a:pathLst>
                    <a:path extrusionOk="0" fill="none" h="1005" w="1005">
                      <a:moveTo>
                        <a:pt x="0" y="707"/>
                      </a:moveTo>
                      <a:lnTo>
                        <a:pt x="508" y="1005"/>
                      </a:lnTo>
                      <a:lnTo>
                        <a:pt x="1004" y="1"/>
                      </a:lnTo>
                    </a:path>
                  </a:pathLst>
                </a:custGeom>
                <a:noFill/>
                <a:ln cap="flat" cmpd="sng" w="1850">
                  <a:solidFill>
                    <a:schemeClr val="dk1"/>
                  </a:solidFill>
                  <a:prstDash val="solid"/>
                  <a:miter lim="123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4"/>
                <p:cNvSpPr/>
                <p:nvPr/>
              </p:nvSpPr>
              <p:spPr>
                <a:xfrm>
                  <a:off x="3701242" y="1746347"/>
                  <a:ext cx="16534" cy="14726"/>
                </a:xfrm>
                <a:custGeom>
                  <a:rect b="b" l="l" r="r" t="t"/>
                  <a:pathLst>
                    <a:path extrusionOk="0" fill="none" h="497" w="558">
                      <a:moveTo>
                        <a:pt x="558" y="224"/>
                      </a:moveTo>
                      <a:lnTo>
                        <a:pt x="359" y="497"/>
                      </a:lnTo>
                      <a:lnTo>
                        <a:pt x="0" y="1"/>
                      </a:lnTo>
                    </a:path>
                  </a:pathLst>
                </a:custGeom>
                <a:noFill/>
                <a:ln cap="flat" cmpd="sng" w="1850">
                  <a:solidFill>
                    <a:schemeClr val="dk1"/>
                  </a:solidFill>
                  <a:prstDash val="solid"/>
                  <a:miter lim="123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4"/>
                <p:cNvSpPr/>
                <p:nvPr/>
              </p:nvSpPr>
              <p:spPr>
                <a:xfrm>
                  <a:off x="3716294" y="1739828"/>
                  <a:ext cx="58786" cy="287500"/>
                </a:xfrm>
                <a:custGeom>
                  <a:rect b="b" l="l" r="r" t="t"/>
                  <a:pathLst>
                    <a:path extrusionOk="0" h="9703" w="1984">
                      <a:moveTo>
                        <a:pt x="440" y="1"/>
                      </a:moveTo>
                      <a:cubicBezTo>
                        <a:pt x="374" y="1"/>
                        <a:pt x="311" y="31"/>
                        <a:pt x="273" y="85"/>
                      </a:cubicBezTo>
                      <a:lnTo>
                        <a:pt x="0" y="469"/>
                      </a:lnTo>
                      <a:lnTo>
                        <a:pt x="298" y="927"/>
                      </a:lnTo>
                      <a:cubicBezTo>
                        <a:pt x="298" y="927"/>
                        <a:pt x="322" y="3790"/>
                        <a:pt x="397" y="6170"/>
                      </a:cubicBezTo>
                      <a:cubicBezTo>
                        <a:pt x="645" y="7422"/>
                        <a:pt x="942" y="8661"/>
                        <a:pt x="1264" y="9702"/>
                      </a:cubicBezTo>
                      <a:cubicBezTo>
                        <a:pt x="1661" y="8451"/>
                        <a:pt x="1872" y="6852"/>
                        <a:pt x="1983" y="5303"/>
                      </a:cubicBezTo>
                      <a:cubicBezTo>
                        <a:pt x="1537" y="3679"/>
                        <a:pt x="917" y="1386"/>
                        <a:pt x="769" y="865"/>
                      </a:cubicBezTo>
                      <a:lnTo>
                        <a:pt x="992" y="283"/>
                      </a:lnTo>
                      <a:lnTo>
                        <a:pt x="558" y="35"/>
                      </a:lnTo>
                      <a:cubicBezTo>
                        <a:pt x="520" y="12"/>
                        <a:pt x="480" y="1"/>
                        <a:pt x="4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4"/>
                <p:cNvSpPr/>
                <p:nvPr/>
              </p:nvSpPr>
              <p:spPr>
                <a:xfrm>
                  <a:off x="3650192" y="1715888"/>
                  <a:ext cx="95497" cy="311441"/>
                </a:xfrm>
                <a:custGeom>
                  <a:rect b="b" l="l" r="r" t="t"/>
                  <a:pathLst>
                    <a:path extrusionOk="0" fill="none" h="10511" w="3223">
                      <a:moveTo>
                        <a:pt x="1364" y="0"/>
                      </a:moveTo>
                      <a:lnTo>
                        <a:pt x="0" y="1909"/>
                      </a:lnTo>
                      <a:lnTo>
                        <a:pt x="1463" y="4487"/>
                      </a:lnTo>
                      <a:lnTo>
                        <a:pt x="669" y="5875"/>
                      </a:lnTo>
                      <a:cubicBezTo>
                        <a:pt x="669" y="5875"/>
                        <a:pt x="2529" y="9556"/>
                        <a:pt x="3223" y="10510"/>
                      </a:cubicBezTo>
                    </a:path>
                  </a:pathLst>
                </a:custGeom>
                <a:noFill/>
                <a:ln cap="flat" cmpd="sng" w="1850">
                  <a:solidFill>
                    <a:schemeClr val="accent1"/>
                  </a:solidFill>
                  <a:prstDash val="solid"/>
                  <a:miter lim="123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4"/>
                <p:cNvSpPr/>
                <p:nvPr/>
              </p:nvSpPr>
              <p:spPr>
                <a:xfrm>
                  <a:off x="3760352" y="1710733"/>
                  <a:ext cx="67616" cy="316597"/>
                </a:xfrm>
                <a:custGeom>
                  <a:rect b="b" l="l" r="r" t="t"/>
                  <a:pathLst>
                    <a:path extrusionOk="0" fill="none" h="10685" w="2282">
                      <a:moveTo>
                        <a:pt x="769" y="1"/>
                      </a:moveTo>
                      <a:lnTo>
                        <a:pt x="2182" y="1500"/>
                      </a:lnTo>
                      <a:lnTo>
                        <a:pt x="1215" y="4413"/>
                      </a:lnTo>
                      <a:lnTo>
                        <a:pt x="2281" y="5429"/>
                      </a:lnTo>
                      <a:cubicBezTo>
                        <a:pt x="2281" y="5429"/>
                        <a:pt x="595" y="9507"/>
                        <a:pt x="0" y="10684"/>
                      </a:cubicBezTo>
                    </a:path>
                  </a:pathLst>
                </a:custGeom>
                <a:noFill/>
                <a:ln cap="flat" cmpd="sng" w="1850">
                  <a:solidFill>
                    <a:schemeClr val="accent1"/>
                  </a:solidFill>
                  <a:prstDash val="solid"/>
                  <a:miter lim="123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4"/>
                <p:cNvSpPr/>
                <p:nvPr/>
              </p:nvSpPr>
              <p:spPr>
                <a:xfrm>
                  <a:off x="3841149" y="1795945"/>
                  <a:ext cx="41897" cy="215588"/>
                </a:xfrm>
                <a:custGeom>
                  <a:rect b="b" l="l" r="r" t="t"/>
                  <a:pathLst>
                    <a:path extrusionOk="0" h="7276" w="1414">
                      <a:moveTo>
                        <a:pt x="273" y="0"/>
                      </a:moveTo>
                      <a:lnTo>
                        <a:pt x="0" y="1029"/>
                      </a:lnTo>
                      <a:lnTo>
                        <a:pt x="1079" y="7275"/>
                      </a:lnTo>
                      <a:lnTo>
                        <a:pt x="1413" y="2467"/>
                      </a:lnTo>
                      <a:lnTo>
                        <a:pt x="273" y="0"/>
                      </a:lnTo>
                      <a:close/>
                    </a:path>
                  </a:pathLst>
                </a:custGeom>
                <a:solidFill>
                  <a:srgbClr val="212121">
                    <a:alpha val="33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4"/>
                <p:cNvSpPr/>
                <p:nvPr/>
              </p:nvSpPr>
              <p:spPr>
                <a:xfrm>
                  <a:off x="3732086" y="1958252"/>
                  <a:ext cx="257100" cy="257100"/>
                </a:xfrm>
                <a:custGeom>
                  <a:rect b="b" l="l" r="r" t="t"/>
                  <a:pathLst>
                    <a:path extrusionOk="0" h="8677" w="8677">
                      <a:moveTo>
                        <a:pt x="4338" y="0"/>
                      </a:moveTo>
                      <a:cubicBezTo>
                        <a:pt x="1946" y="0"/>
                        <a:pt x="0" y="1934"/>
                        <a:pt x="0" y="4338"/>
                      </a:cubicBezTo>
                      <a:cubicBezTo>
                        <a:pt x="0" y="6730"/>
                        <a:pt x="1946" y="8676"/>
                        <a:pt x="4338" y="8676"/>
                      </a:cubicBezTo>
                      <a:cubicBezTo>
                        <a:pt x="6730" y="8676"/>
                        <a:pt x="8676" y="6730"/>
                        <a:pt x="8676" y="4338"/>
                      </a:cubicBezTo>
                      <a:cubicBezTo>
                        <a:pt x="8676" y="1934"/>
                        <a:pt x="6730" y="0"/>
                        <a:pt x="43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4"/>
                <p:cNvSpPr/>
                <p:nvPr/>
              </p:nvSpPr>
              <p:spPr>
                <a:xfrm>
                  <a:off x="3754841" y="1980651"/>
                  <a:ext cx="211943" cy="211914"/>
                </a:xfrm>
                <a:custGeom>
                  <a:rect b="b" l="l" r="r" t="t"/>
                  <a:pathLst>
                    <a:path extrusionOk="0" h="7152" w="7153">
                      <a:moveTo>
                        <a:pt x="3570" y="323"/>
                      </a:moveTo>
                      <a:cubicBezTo>
                        <a:pt x="5367" y="323"/>
                        <a:pt x="6830" y="1785"/>
                        <a:pt x="6830" y="3582"/>
                      </a:cubicBezTo>
                      <a:cubicBezTo>
                        <a:pt x="6830" y="5379"/>
                        <a:pt x="5367" y="6830"/>
                        <a:pt x="3570" y="6830"/>
                      </a:cubicBezTo>
                      <a:cubicBezTo>
                        <a:pt x="1773" y="6830"/>
                        <a:pt x="323" y="5379"/>
                        <a:pt x="323" y="3582"/>
                      </a:cubicBezTo>
                      <a:cubicBezTo>
                        <a:pt x="323" y="1785"/>
                        <a:pt x="1773" y="323"/>
                        <a:pt x="3570" y="323"/>
                      </a:cubicBezTo>
                      <a:close/>
                      <a:moveTo>
                        <a:pt x="3570" y="0"/>
                      </a:moveTo>
                      <a:cubicBezTo>
                        <a:pt x="1599" y="0"/>
                        <a:pt x="1" y="1599"/>
                        <a:pt x="1" y="3582"/>
                      </a:cubicBezTo>
                      <a:cubicBezTo>
                        <a:pt x="1" y="5553"/>
                        <a:pt x="1599" y="7152"/>
                        <a:pt x="3570" y="7152"/>
                      </a:cubicBezTo>
                      <a:cubicBezTo>
                        <a:pt x="5553" y="7152"/>
                        <a:pt x="7152" y="5553"/>
                        <a:pt x="7152" y="3582"/>
                      </a:cubicBezTo>
                      <a:cubicBezTo>
                        <a:pt x="7152" y="1599"/>
                        <a:pt x="5553" y="0"/>
                        <a:pt x="3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4"/>
                <p:cNvSpPr/>
                <p:nvPr/>
              </p:nvSpPr>
              <p:spPr>
                <a:xfrm>
                  <a:off x="3824617" y="2026190"/>
                  <a:ext cx="72386" cy="120831"/>
                </a:xfrm>
                <a:custGeom>
                  <a:rect b="b" l="l" r="r" t="t"/>
                  <a:pathLst>
                    <a:path extrusionOk="0" h="4078" w="2443">
                      <a:moveTo>
                        <a:pt x="1042" y="979"/>
                      </a:moveTo>
                      <a:lnTo>
                        <a:pt x="1042" y="1550"/>
                      </a:lnTo>
                      <a:cubicBezTo>
                        <a:pt x="930" y="1500"/>
                        <a:pt x="856" y="1463"/>
                        <a:pt x="806" y="1413"/>
                      </a:cubicBezTo>
                      <a:cubicBezTo>
                        <a:pt x="757" y="1364"/>
                        <a:pt x="732" y="1302"/>
                        <a:pt x="732" y="1240"/>
                      </a:cubicBezTo>
                      <a:cubicBezTo>
                        <a:pt x="732" y="1091"/>
                        <a:pt x="831" y="1017"/>
                        <a:pt x="1042" y="979"/>
                      </a:cubicBezTo>
                      <a:close/>
                      <a:moveTo>
                        <a:pt x="1376" y="2392"/>
                      </a:moveTo>
                      <a:cubicBezTo>
                        <a:pt x="1488" y="2442"/>
                        <a:pt x="1575" y="2491"/>
                        <a:pt x="1624" y="2541"/>
                      </a:cubicBezTo>
                      <a:cubicBezTo>
                        <a:pt x="1674" y="2591"/>
                        <a:pt x="1711" y="2640"/>
                        <a:pt x="1711" y="2715"/>
                      </a:cubicBezTo>
                      <a:cubicBezTo>
                        <a:pt x="1711" y="2863"/>
                        <a:pt x="1599" y="2962"/>
                        <a:pt x="1376" y="3000"/>
                      </a:cubicBezTo>
                      <a:lnTo>
                        <a:pt x="1376" y="2392"/>
                      </a:lnTo>
                      <a:close/>
                      <a:moveTo>
                        <a:pt x="1042" y="0"/>
                      </a:moveTo>
                      <a:lnTo>
                        <a:pt x="1042" y="384"/>
                      </a:lnTo>
                      <a:cubicBezTo>
                        <a:pt x="707" y="409"/>
                        <a:pt x="459" y="508"/>
                        <a:pt x="273" y="657"/>
                      </a:cubicBezTo>
                      <a:cubicBezTo>
                        <a:pt x="87" y="806"/>
                        <a:pt x="0" y="1004"/>
                        <a:pt x="0" y="1240"/>
                      </a:cubicBezTo>
                      <a:cubicBezTo>
                        <a:pt x="0" y="1450"/>
                        <a:pt x="62" y="1636"/>
                        <a:pt x="199" y="1785"/>
                      </a:cubicBezTo>
                      <a:cubicBezTo>
                        <a:pt x="335" y="1934"/>
                        <a:pt x="558" y="2070"/>
                        <a:pt x="880" y="2194"/>
                      </a:cubicBezTo>
                      <a:lnTo>
                        <a:pt x="1042" y="2268"/>
                      </a:lnTo>
                      <a:lnTo>
                        <a:pt x="1042" y="3012"/>
                      </a:lnTo>
                      <a:cubicBezTo>
                        <a:pt x="880" y="3012"/>
                        <a:pt x="707" y="2975"/>
                        <a:pt x="509" y="2925"/>
                      </a:cubicBezTo>
                      <a:cubicBezTo>
                        <a:pt x="310" y="2876"/>
                        <a:pt x="137" y="2814"/>
                        <a:pt x="0" y="2739"/>
                      </a:cubicBezTo>
                      <a:lnTo>
                        <a:pt x="0" y="3384"/>
                      </a:lnTo>
                      <a:cubicBezTo>
                        <a:pt x="298" y="3508"/>
                        <a:pt x="645" y="3582"/>
                        <a:pt x="1042" y="3595"/>
                      </a:cubicBezTo>
                      <a:lnTo>
                        <a:pt x="1042" y="4078"/>
                      </a:lnTo>
                      <a:lnTo>
                        <a:pt x="1376" y="4078"/>
                      </a:lnTo>
                      <a:lnTo>
                        <a:pt x="1376" y="3582"/>
                      </a:lnTo>
                      <a:cubicBezTo>
                        <a:pt x="1711" y="3545"/>
                        <a:pt x="1971" y="3458"/>
                        <a:pt x="2157" y="3297"/>
                      </a:cubicBezTo>
                      <a:cubicBezTo>
                        <a:pt x="2343" y="3148"/>
                        <a:pt x="2442" y="2938"/>
                        <a:pt x="2442" y="2677"/>
                      </a:cubicBezTo>
                      <a:cubicBezTo>
                        <a:pt x="2442" y="2529"/>
                        <a:pt x="2405" y="2405"/>
                        <a:pt x="2343" y="2306"/>
                      </a:cubicBezTo>
                      <a:cubicBezTo>
                        <a:pt x="2281" y="2194"/>
                        <a:pt x="2182" y="2095"/>
                        <a:pt x="2046" y="2008"/>
                      </a:cubicBezTo>
                      <a:cubicBezTo>
                        <a:pt x="1922" y="1921"/>
                        <a:pt x="1686" y="1810"/>
                        <a:pt x="1376" y="1686"/>
                      </a:cubicBezTo>
                      <a:lnTo>
                        <a:pt x="1376" y="967"/>
                      </a:lnTo>
                      <a:cubicBezTo>
                        <a:pt x="1637" y="992"/>
                        <a:pt x="1897" y="1054"/>
                        <a:pt x="2157" y="1165"/>
                      </a:cubicBezTo>
                      <a:lnTo>
                        <a:pt x="2380" y="595"/>
                      </a:lnTo>
                      <a:cubicBezTo>
                        <a:pt x="2083" y="459"/>
                        <a:pt x="1748" y="384"/>
                        <a:pt x="1376" y="372"/>
                      </a:cubicBezTo>
                      <a:lnTo>
                        <a:pt x="137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4"/>
                <p:cNvSpPr/>
                <p:nvPr/>
              </p:nvSpPr>
              <p:spPr>
                <a:xfrm>
                  <a:off x="3783847" y="1981747"/>
                  <a:ext cx="16208" cy="20237"/>
                </a:xfrm>
                <a:custGeom>
                  <a:rect b="b" l="l" r="r" t="t"/>
                  <a:pathLst>
                    <a:path extrusionOk="0" h="683" w="547">
                      <a:moveTo>
                        <a:pt x="87" y="1"/>
                      </a:moveTo>
                      <a:cubicBezTo>
                        <a:pt x="63" y="25"/>
                        <a:pt x="26" y="50"/>
                        <a:pt x="1" y="63"/>
                      </a:cubicBezTo>
                      <a:lnTo>
                        <a:pt x="447" y="682"/>
                      </a:lnTo>
                      <a:cubicBezTo>
                        <a:pt x="472" y="657"/>
                        <a:pt x="509" y="633"/>
                        <a:pt x="546" y="620"/>
                      </a:cubicBezTo>
                      <a:lnTo>
                        <a:pt x="534" y="620"/>
                      </a:lnTo>
                      <a:lnTo>
                        <a:pt x="8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4"/>
                <p:cNvSpPr/>
                <p:nvPr/>
              </p:nvSpPr>
              <p:spPr>
                <a:xfrm>
                  <a:off x="3800736" y="1971466"/>
                  <a:ext cx="13274" cy="21689"/>
                </a:xfrm>
                <a:custGeom>
                  <a:rect b="b" l="l" r="r" t="t"/>
                  <a:pathLst>
                    <a:path extrusionOk="0" h="732" w="448">
                      <a:moveTo>
                        <a:pt x="100" y="1"/>
                      </a:moveTo>
                      <a:cubicBezTo>
                        <a:pt x="75" y="13"/>
                        <a:pt x="38" y="38"/>
                        <a:pt x="1" y="50"/>
                      </a:cubicBezTo>
                      <a:lnTo>
                        <a:pt x="348" y="732"/>
                      </a:lnTo>
                      <a:cubicBezTo>
                        <a:pt x="385" y="707"/>
                        <a:pt x="410" y="695"/>
                        <a:pt x="447" y="670"/>
                      </a:cubicBezTo>
                      <a:lnTo>
                        <a:pt x="1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4"/>
                <p:cNvSpPr/>
                <p:nvPr/>
              </p:nvSpPr>
              <p:spPr>
                <a:xfrm>
                  <a:off x="3733538" y="2064737"/>
                  <a:ext cx="22815" cy="7022"/>
                </a:xfrm>
                <a:custGeom>
                  <a:rect b="b" l="l" r="r" t="t"/>
                  <a:pathLst>
                    <a:path extrusionOk="0" h="237" w="770">
                      <a:moveTo>
                        <a:pt x="13" y="1"/>
                      </a:moveTo>
                      <a:cubicBezTo>
                        <a:pt x="13" y="38"/>
                        <a:pt x="1" y="75"/>
                        <a:pt x="1" y="125"/>
                      </a:cubicBezTo>
                      <a:lnTo>
                        <a:pt x="744" y="236"/>
                      </a:lnTo>
                      <a:cubicBezTo>
                        <a:pt x="757" y="199"/>
                        <a:pt x="757" y="162"/>
                        <a:pt x="769" y="125"/>
                      </a:cubicBezTo>
                      <a:lnTo>
                        <a:pt x="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4"/>
                <p:cNvSpPr/>
                <p:nvPr/>
              </p:nvSpPr>
              <p:spPr>
                <a:xfrm>
                  <a:off x="3838927" y="1959348"/>
                  <a:ext cx="7022" cy="22785"/>
                </a:xfrm>
                <a:custGeom>
                  <a:rect b="b" l="l" r="r" t="t"/>
                  <a:pathLst>
                    <a:path extrusionOk="0" h="769" w="237">
                      <a:moveTo>
                        <a:pt x="112" y="1"/>
                      </a:moveTo>
                      <a:cubicBezTo>
                        <a:pt x="75" y="13"/>
                        <a:pt x="38" y="13"/>
                        <a:pt x="1" y="25"/>
                      </a:cubicBezTo>
                      <a:lnTo>
                        <a:pt x="112" y="769"/>
                      </a:lnTo>
                      <a:cubicBezTo>
                        <a:pt x="162" y="769"/>
                        <a:pt x="199" y="757"/>
                        <a:pt x="236" y="757"/>
                      </a:cubicBezTo>
                      <a:lnTo>
                        <a:pt x="1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4"/>
                <p:cNvSpPr/>
                <p:nvPr/>
              </p:nvSpPr>
              <p:spPr>
                <a:xfrm>
                  <a:off x="3819461" y="1963763"/>
                  <a:ext cx="9956" cy="22785"/>
                </a:xfrm>
                <a:custGeom>
                  <a:rect b="b" l="l" r="r" t="t"/>
                  <a:pathLst>
                    <a:path extrusionOk="0" h="769" w="336">
                      <a:moveTo>
                        <a:pt x="100" y="0"/>
                      </a:moveTo>
                      <a:cubicBezTo>
                        <a:pt x="63" y="13"/>
                        <a:pt x="38" y="25"/>
                        <a:pt x="1" y="37"/>
                      </a:cubicBezTo>
                      <a:lnTo>
                        <a:pt x="236" y="769"/>
                      </a:lnTo>
                      <a:cubicBezTo>
                        <a:pt x="274" y="756"/>
                        <a:pt x="298" y="744"/>
                        <a:pt x="336" y="732"/>
                      </a:cubicBezTo>
                      <a:lnTo>
                        <a:pt x="1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4"/>
                <p:cNvSpPr/>
                <p:nvPr/>
              </p:nvSpPr>
              <p:spPr>
                <a:xfrm>
                  <a:off x="3768440" y="1994606"/>
                  <a:ext cx="18371" cy="18400"/>
                </a:xfrm>
                <a:custGeom>
                  <a:rect b="b" l="l" r="r" t="t"/>
                  <a:pathLst>
                    <a:path extrusionOk="0" h="621" w="620">
                      <a:moveTo>
                        <a:pt x="87" y="0"/>
                      </a:moveTo>
                      <a:cubicBezTo>
                        <a:pt x="62" y="25"/>
                        <a:pt x="37" y="50"/>
                        <a:pt x="0" y="87"/>
                      </a:cubicBezTo>
                      <a:lnTo>
                        <a:pt x="546" y="620"/>
                      </a:lnTo>
                      <a:cubicBezTo>
                        <a:pt x="570" y="595"/>
                        <a:pt x="595" y="558"/>
                        <a:pt x="620" y="533"/>
                      </a:cubicBezTo>
                      <a:lnTo>
                        <a:pt x="8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4"/>
                <p:cNvSpPr/>
                <p:nvPr/>
              </p:nvSpPr>
              <p:spPr>
                <a:xfrm>
                  <a:off x="3737952" y="2045271"/>
                  <a:ext cx="22430" cy="10311"/>
                </a:xfrm>
                <a:custGeom>
                  <a:rect b="b" l="l" r="r" t="t"/>
                  <a:pathLst>
                    <a:path extrusionOk="0" h="348" w="757">
                      <a:moveTo>
                        <a:pt x="38" y="1"/>
                      </a:moveTo>
                      <a:cubicBezTo>
                        <a:pt x="25" y="38"/>
                        <a:pt x="13" y="75"/>
                        <a:pt x="0" y="112"/>
                      </a:cubicBezTo>
                      <a:lnTo>
                        <a:pt x="719" y="348"/>
                      </a:lnTo>
                      <a:cubicBezTo>
                        <a:pt x="732" y="311"/>
                        <a:pt x="744" y="273"/>
                        <a:pt x="756" y="236"/>
                      </a:cubicBezTo>
                      <a:lnTo>
                        <a:pt x="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4"/>
                <p:cNvSpPr/>
                <p:nvPr/>
              </p:nvSpPr>
              <p:spPr>
                <a:xfrm>
                  <a:off x="3755581" y="2009658"/>
                  <a:ext cx="20237" cy="16178"/>
                </a:xfrm>
                <a:custGeom>
                  <a:rect b="b" l="l" r="r" t="t"/>
                  <a:pathLst>
                    <a:path extrusionOk="0" h="546" w="683">
                      <a:moveTo>
                        <a:pt x="75" y="1"/>
                      </a:moveTo>
                      <a:cubicBezTo>
                        <a:pt x="50" y="38"/>
                        <a:pt x="25" y="62"/>
                        <a:pt x="0" y="100"/>
                      </a:cubicBezTo>
                      <a:lnTo>
                        <a:pt x="620" y="546"/>
                      </a:lnTo>
                      <a:cubicBezTo>
                        <a:pt x="645" y="509"/>
                        <a:pt x="657" y="484"/>
                        <a:pt x="682" y="447"/>
                      </a:cubicBezTo>
                      <a:lnTo>
                        <a:pt x="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4"/>
                <p:cNvSpPr/>
                <p:nvPr/>
              </p:nvSpPr>
              <p:spPr>
                <a:xfrm>
                  <a:off x="3859134" y="1958252"/>
                  <a:ext cx="3348" cy="22430"/>
                </a:xfrm>
                <a:custGeom>
                  <a:rect b="b" l="l" r="r" t="t"/>
                  <a:pathLst>
                    <a:path extrusionOk="0" h="757" w="113">
                      <a:moveTo>
                        <a:pt x="1" y="0"/>
                      </a:moveTo>
                      <a:lnTo>
                        <a:pt x="1" y="756"/>
                      </a:lnTo>
                      <a:lnTo>
                        <a:pt x="112" y="756"/>
                      </a:lnTo>
                      <a:lnTo>
                        <a:pt x="1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4"/>
                <p:cNvSpPr/>
                <p:nvPr/>
              </p:nvSpPr>
              <p:spPr>
                <a:xfrm>
                  <a:off x="3745300" y="2026931"/>
                  <a:ext cx="21689" cy="13245"/>
                </a:xfrm>
                <a:custGeom>
                  <a:rect b="b" l="l" r="r" t="t"/>
                  <a:pathLst>
                    <a:path extrusionOk="0" h="447" w="732">
                      <a:moveTo>
                        <a:pt x="62" y="0"/>
                      </a:moveTo>
                      <a:cubicBezTo>
                        <a:pt x="38" y="25"/>
                        <a:pt x="25" y="62"/>
                        <a:pt x="0" y="99"/>
                      </a:cubicBezTo>
                      <a:lnTo>
                        <a:pt x="682" y="446"/>
                      </a:lnTo>
                      <a:cubicBezTo>
                        <a:pt x="694" y="409"/>
                        <a:pt x="719" y="372"/>
                        <a:pt x="732" y="347"/>
                      </a:cubicBezTo>
                      <a:lnTo>
                        <a:pt x="6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4"/>
                <p:cNvSpPr/>
                <p:nvPr/>
              </p:nvSpPr>
              <p:spPr>
                <a:xfrm>
                  <a:off x="3891815" y="1963763"/>
                  <a:ext cx="10311" cy="22785"/>
                </a:xfrm>
                <a:custGeom>
                  <a:rect b="b" l="l" r="r" t="t"/>
                  <a:pathLst>
                    <a:path extrusionOk="0" h="769" w="348">
                      <a:moveTo>
                        <a:pt x="236" y="0"/>
                      </a:moveTo>
                      <a:lnTo>
                        <a:pt x="1" y="732"/>
                      </a:lnTo>
                      <a:cubicBezTo>
                        <a:pt x="38" y="744"/>
                        <a:pt x="75" y="756"/>
                        <a:pt x="112" y="769"/>
                      </a:cubicBezTo>
                      <a:lnTo>
                        <a:pt x="348" y="37"/>
                      </a:lnTo>
                      <a:cubicBezTo>
                        <a:pt x="310" y="25"/>
                        <a:pt x="273" y="13"/>
                        <a:pt x="2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4"/>
                <p:cNvSpPr/>
                <p:nvPr/>
              </p:nvSpPr>
              <p:spPr>
                <a:xfrm>
                  <a:off x="3875667" y="1959348"/>
                  <a:ext cx="6993" cy="22785"/>
                </a:xfrm>
                <a:custGeom>
                  <a:rect b="b" l="l" r="r" t="t"/>
                  <a:pathLst>
                    <a:path extrusionOk="0" h="769" w="236">
                      <a:moveTo>
                        <a:pt x="112" y="1"/>
                      </a:moveTo>
                      <a:lnTo>
                        <a:pt x="0" y="757"/>
                      </a:lnTo>
                      <a:cubicBezTo>
                        <a:pt x="37" y="757"/>
                        <a:pt x="75" y="769"/>
                        <a:pt x="112" y="769"/>
                      </a:cubicBezTo>
                      <a:lnTo>
                        <a:pt x="236" y="25"/>
                      </a:lnTo>
                      <a:cubicBezTo>
                        <a:pt x="186" y="13"/>
                        <a:pt x="149" y="13"/>
                        <a:pt x="1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4"/>
                <p:cNvSpPr/>
                <p:nvPr/>
              </p:nvSpPr>
              <p:spPr>
                <a:xfrm>
                  <a:off x="3954243" y="2026931"/>
                  <a:ext cx="21689" cy="13245"/>
                </a:xfrm>
                <a:custGeom>
                  <a:rect b="b" l="l" r="r" t="t"/>
                  <a:pathLst>
                    <a:path extrusionOk="0" h="447" w="732">
                      <a:moveTo>
                        <a:pt x="682" y="0"/>
                      </a:moveTo>
                      <a:lnTo>
                        <a:pt x="1" y="335"/>
                      </a:lnTo>
                      <a:cubicBezTo>
                        <a:pt x="25" y="372"/>
                        <a:pt x="38" y="409"/>
                        <a:pt x="50" y="446"/>
                      </a:cubicBezTo>
                      <a:lnTo>
                        <a:pt x="732" y="99"/>
                      </a:lnTo>
                      <a:cubicBezTo>
                        <a:pt x="720" y="62"/>
                        <a:pt x="695" y="25"/>
                        <a:pt x="682" y="0"/>
                      </a:cubicBezTo>
                      <a:close/>
                    </a:path>
                  </a:pathLst>
                </a:custGeom>
                <a:solidFill>
                  <a:srgbClr val="F4D7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4"/>
                <p:cNvSpPr/>
                <p:nvPr/>
              </p:nvSpPr>
              <p:spPr>
                <a:xfrm>
                  <a:off x="3960850" y="2045271"/>
                  <a:ext cx="22430" cy="10311"/>
                </a:xfrm>
                <a:custGeom>
                  <a:rect b="b" l="l" r="r" t="t"/>
                  <a:pathLst>
                    <a:path extrusionOk="0" h="348" w="757">
                      <a:moveTo>
                        <a:pt x="720" y="1"/>
                      </a:moveTo>
                      <a:lnTo>
                        <a:pt x="1" y="236"/>
                      </a:lnTo>
                      <a:cubicBezTo>
                        <a:pt x="13" y="273"/>
                        <a:pt x="26" y="311"/>
                        <a:pt x="38" y="348"/>
                      </a:cubicBezTo>
                      <a:lnTo>
                        <a:pt x="757" y="112"/>
                      </a:lnTo>
                      <a:cubicBezTo>
                        <a:pt x="757" y="75"/>
                        <a:pt x="732" y="38"/>
                        <a:pt x="7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4"/>
                <p:cNvSpPr/>
                <p:nvPr/>
              </p:nvSpPr>
              <p:spPr>
                <a:xfrm>
                  <a:off x="3964909" y="2064737"/>
                  <a:ext cx="22785" cy="7022"/>
                </a:xfrm>
                <a:custGeom>
                  <a:rect b="b" l="l" r="r" t="t"/>
                  <a:pathLst>
                    <a:path extrusionOk="0" h="237" w="769">
                      <a:moveTo>
                        <a:pt x="756" y="1"/>
                      </a:moveTo>
                      <a:lnTo>
                        <a:pt x="0" y="125"/>
                      </a:lnTo>
                      <a:cubicBezTo>
                        <a:pt x="12" y="162"/>
                        <a:pt x="12" y="199"/>
                        <a:pt x="25" y="236"/>
                      </a:cubicBezTo>
                      <a:lnTo>
                        <a:pt x="769" y="125"/>
                      </a:lnTo>
                      <a:cubicBezTo>
                        <a:pt x="769" y="75"/>
                        <a:pt x="756" y="38"/>
                        <a:pt x="7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4"/>
                <p:cNvSpPr/>
                <p:nvPr/>
              </p:nvSpPr>
              <p:spPr>
                <a:xfrm>
                  <a:off x="3945443" y="2009658"/>
                  <a:ext cx="20208" cy="16178"/>
                </a:xfrm>
                <a:custGeom>
                  <a:rect b="b" l="l" r="r" t="t"/>
                  <a:pathLst>
                    <a:path extrusionOk="0" h="546" w="682">
                      <a:moveTo>
                        <a:pt x="608" y="1"/>
                      </a:moveTo>
                      <a:lnTo>
                        <a:pt x="0" y="447"/>
                      </a:lnTo>
                      <a:cubicBezTo>
                        <a:pt x="25" y="484"/>
                        <a:pt x="37" y="509"/>
                        <a:pt x="62" y="546"/>
                      </a:cubicBezTo>
                      <a:lnTo>
                        <a:pt x="682" y="100"/>
                      </a:lnTo>
                      <a:cubicBezTo>
                        <a:pt x="657" y="62"/>
                        <a:pt x="632" y="38"/>
                        <a:pt x="608" y="1"/>
                      </a:cubicBezTo>
                      <a:close/>
                    </a:path>
                  </a:pathLst>
                </a:custGeom>
                <a:solidFill>
                  <a:srgbClr val="F4D7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4"/>
                <p:cNvSpPr/>
                <p:nvPr/>
              </p:nvSpPr>
              <p:spPr>
                <a:xfrm>
                  <a:off x="3907251" y="1971466"/>
                  <a:ext cx="13245" cy="21689"/>
                </a:xfrm>
                <a:custGeom>
                  <a:rect b="b" l="l" r="r" t="t"/>
                  <a:pathLst>
                    <a:path extrusionOk="0" h="732" w="447">
                      <a:moveTo>
                        <a:pt x="347" y="1"/>
                      </a:moveTo>
                      <a:lnTo>
                        <a:pt x="0" y="670"/>
                      </a:lnTo>
                      <a:cubicBezTo>
                        <a:pt x="37" y="695"/>
                        <a:pt x="75" y="707"/>
                        <a:pt x="99" y="732"/>
                      </a:cubicBezTo>
                      <a:lnTo>
                        <a:pt x="446" y="50"/>
                      </a:lnTo>
                      <a:cubicBezTo>
                        <a:pt x="409" y="38"/>
                        <a:pt x="384" y="13"/>
                        <a:pt x="347" y="1"/>
                      </a:cubicBezTo>
                      <a:close/>
                    </a:path>
                  </a:pathLst>
                </a:custGeom>
                <a:solidFill>
                  <a:srgbClr val="F4D7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4"/>
                <p:cNvSpPr/>
                <p:nvPr/>
              </p:nvSpPr>
              <p:spPr>
                <a:xfrm>
                  <a:off x="3934421" y="1994606"/>
                  <a:ext cx="18400" cy="18400"/>
                </a:xfrm>
                <a:custGeom>
                  <a:rect b="b" l="l" r="r" t="t"/>
                  <a:pathLst>
                    <a:path extrusionOk="0" h="621" w="621">
                      <a:moveTo>
                        <a:pt x="533" y="0"/>
                      </a:moveTo>
                      <a:lnTo>
                        <a:pt x="0" y="533"/>
                      </a:lnTo>
                      <a:cubicBezTo>
                        <a:pt x="25" y="558"/>
                        <a:pt x="50" y="595"/>
                        <a:pt x="75" y="620"/>
                      </a:cubicBezTo>
                      <a:lnTo>
                        <a:pt x="620" y="87"/>
                      </a:lnTo>
                      <a:cubicBezTo>
                        <a:pt x="595" y="50"/>
                        <a:pt x="558" y="25"/>
                        <a:pt x="533" y="0"/>
                      </a:cubicBezTo>
                      <a:close/>
                    </a:path>
                  </a:pathLst>
                </a:custGeom>
                <a:solidFill>
                  <a:srgbClr val="F4D7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4"/>
                <p:cNvSpPr/>
                <p:nvPr/>
              </p:nvSpPr>
              <p:spPr>
                <a:xfrm>
                  <a:off x="3732086" y="2084944"/>
                  <a:ext cx="22785" cy="3319"/>
                </a:xfrm>
                <a:custGeom>
                  <a:rect b="b" l="l" r="r" t="t"/>
                  <a:pathLst>
                    <a:path extrusionOk="0" h="112" w="769">
                      <a:moveTo>
                        <a:pt x="0" y="0"/>
                      </a:moveTo>
                      <a:lnTo>
                        <a:pt x="0" y="62"/>
                      </a:lnTo>
                      <a:lnTo>
                        <a:pt x="0" y="112"/>
                      </a:lnTo>
                      <a:lnTo>
                        <a:pt x="769" y="112"/>
                      </a:lnTo>
                      <a:lnTo>
                        <a:pt x="769" y="62"/>
                      </a:lnTo>
                      <a:lnTo>
                        <a:pt x="76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4"/>
                <p:cNvSpPr/>
                <p:nvPr/>
              </p:nvSpPr>
              <p:spPr>
                <a:xfrm>
                  <a:off x="3921562" y="1981747"/>
                  <a:ext cx="16178" cy="20237"/>
                </a:xfrm>
                <a:custGeom>
                  <a:rect b="b" l="l" r="r" t="t"/>
                  <a:pathLst>
                    <a:path extrusionOk="0" h="683" w="546">
                      <a:moveTo>
                        <a:pt x="447" y="1"/>
                      </a:moveTo>
                      <a:lnTo>
                        <a:pt x="1" y="620"/>
                      </a:lnTo>
                      <a:cubicBezTo>
                        <a:pt x="38" y="633"/>
                        <a:pt x="63" y="657"/>
                        <a:pt x="100" y="682"/>
                      </a:cubicBezTo>
                      <a:lnTo>
                        <a:pt x="546" y="63"/>
                      </a:lnTo>
                      <a:cubicBezTo>
                        <a:pt x="509" y="50"/>
                        <a:pt x="484" y="25"/>
                        <a:pt x="447" y="1"/>
                      </a:cubicBezTo>
                      <a:close/>
                    </a:path>
                  </a:pathLst>
                </a:custGeom>
                <a:solidFill>
                  <a:srgbClr val="F4D7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4"/>
                <p:cNvSpPr/>
                <p:nvPr/>
              </p:nvSpPr>
              <p:spPr>
                <a:xfrm>
                  <a:off x="3964909" y="2101477"/>
                  <a:ext cx="23141" cy="6993"/>
                </a:xfrm>
                <a:custGeom>
                  <a:rect b="b" l="l" r="r" t="t"/>
                  <a:pathLst>
                    <a:path extrusionOk="0" h="236" w="781">
                      <a:moveTo>
                        <a:pt x="25" y="0"/>
                      </a:moveTo>
                      <a:cubicBezTo>
                        <a:pt x="25" y="37"/>
                        <a:pt x="12" y="74"/>
                        <a:pt x="0" y="112"/>
                      </a:cubicBezTo>
                      <a:lnTo>
                        <a:pt x="756" y="236"/>
                      </a:lnTo>
                      <a:cubicBezTo>
                        <a:pt x="769" y="198"/>
                        <a:pt x="769" y="161"/>
                        <a:pt x="781" y="124"/>
                      </a:cubicBezTo>
                      <a:lnTo>
                        <a:pt x="2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4"/>
                <p:cNvSpPr/>
                <p:nvPr/>
              </p:nvSpPr>
              <p:spPr>
                <a:xfrm>
                  <a:off x="3921562" y="2171223"/>
                  <a:ext cx="16178" cy="20237"/>
                </a:xfrm>
                <a:custGeom>
                  <a:rect b="b" l="l" r="r" t="t"/>
                  <a:pathLst>
                    <a:path extrusionOk="0" h="683" w="546">
                      <a:moveTo>
                        <a:pt x="87" y="1"/>
                      </a:moveTo>
                      <a:cubicBezTo>
                        <a:pt x="63" y="26"/>
                        <a:pt x="25" y="51"/>
                        <a:pt x="1" y="75"/>
                      </a:cubicBezTo>
                      <a:lnTo>
                        <a:pt x="447" y="683"/>
                      </a:lnTo>
                      <a:cubicBezTo>
                        <a:pt x="472" y="670"/>
                        <a:pt x="509" y="645"/>
                        <a:pt x="546" y="621"/>
                      </a:cubicBezTo>
                      <a:lnTo>
                        <a:pt x="8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4"/>
                <p:cNvSpPr/>
                <p:nvPr/>
              </p:nvSpPr>
              <p:spPr>
                <a:xfrm>
                  <a:off x="3934421" y="2160231"/>
                  <a:ext cx="18400" cy="18371"/>
                </a:xfrm>
                <a:custGeom>
                  <a:rect b="b" l="l" r="r" t="t"/>
                  <a:pathLst>
                    <a:path extrusionOk="0" h="620" w="621">
                      <a:moveTo>
                        <a:pt x="75" y="0"/>
                      </a:moveTo>
                      <a:cubicBezTo>
                        <a:pt x="50" y="37"/>
                        <a:pt x="25" y="62"/>
                        <a:pt x="0" y="87"/>
                      </a:cubicBezTo>
                      <a:lnTo>
                        <a:pt x="533" y="620"/>
                      </a:lnTo>
                      <a:cubicBezTo>
                        <a:pt x="558" y="595"/>
                        <a:pt x="595" y="570"/>
                        <a:pt x="620" y="545"/>
                      </a:cubicBezTo>
                      <a:lnTo>
                        <a:pt x="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4"/>
                <p:cNvSpPr/>
                <p:nvPr/>
              </p:nvSpPr>
              <p:spPr>
                <a:xfrm>
                  <a:off x="3907251" y="2180408"/>
                  <a:ext cx="13245" cy="21719"/>
                </a:xfrm>
                <a:custGeom>
                  <a:rect b="b" l="l" r="r" t="t"/>
                  <a:pathLst>
                    <a:path extrusionOk="0" h="733" w="447">
                      <a:moveTo>
                        <a:pt x="99" y="1"/>
                      </a:moveTo>
                      <a:cubicBezTo>
                        <a:pt x="75" y="13"/>
                        <a:pt x="37" y="38"/>
                        <a:pt x="0" y="50"/>
                      </a:cubicBezTo>
                      <a:lnTo>
                        <a:pt x="347" y="732"/>
                      </a:lnTo>
                      <a:cubicBezTo>
                        <a:pt x="384" y="707"/>
                        <a:pt x="422" y="695"/>
                        <a:pt x="446" y="670"/>
                      </a:cubicBezTo>
                      <a:lnTo>
                        <a:pt x="9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4"/>
                <p:cNvSpPr/>
                <p:nvPr/>
              </p:nvSpPr>
              <p:spPr>
                <a:xfrm>
                  <a:off x="3891815" y="2187015"/>
                  <a:ext cx="10311" cy="22430"/>
                </a:xfrm>
                <a:custGeom>
                  <a:rect b="b" l="l" r="r" t="t"/>
                  <a:pathLst>
                    <a:path extrusionOk="0" h="757" w="348">
                      <a:moveTo>
                        <a:pt x="112" y="1"/>
                      </a:moveTo>
                      <a:cubicBezTo>
                        <a:pt x="75" y="13"/>
                        <a:pt x="38" y="26"/>
                        <a:pt x="1" y="38"/>
                      </a:cubicBezTo>
                      <a:lnTo>
                        <a:pt x="236" y="757"/>
                      </a:lnTo>
                      <a:cubicBezTo>
                        <a:pt x="273" y="745"/>
                        <a:pt x="310" y="732"/>
                        <a:pt x="348" y="720"/>
                      </a:cubicBezTo>
                      <a:lnTo>
                        <a:pt x="1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4"/>
                <p:cNvSpPr/>
                <p:nvPr/>
              </p:nvSpPr>
              <p:spPr>
                <a:xfrm>
                  <a:off x="3945443" y="2147728"/>
                  <a:ext cx="20208" cy="15822"/>
                </a:xfrm>
                <a:custGeom>
                  <a:rect b="b" l="l" r="r" t="t"/>
                  <a:pathLst>
                    <a:path extrusionOk="0" h="534" w="682">
                      <a:moveTo>
                        <a:pt x="62" y="1"/>
                      </a:moveTo>
                      <a:cubicBezTo>
                        <a:pt x="50" y="26"/>
                        <a:pt x="25" y="63"/>
                        <a:pt x="0" y="88"/>
                      </a:cubicBezTo>
                      <a:lnTo>
                        <a:pt x="608" y="534"/>
                      </a:lnTo>
                      <a:cubicBezTo>
                        <a:pt x="632" y="509"/>
                        <a:pt x="657" y="472"/>
                        <a:pt x="682" y="435"/>
                      </a:cubicBezTo>
                      <a:lnTo>
                        <a:pt x="6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4"/>
                <p:cNvSpPr/>
                <p:nvPr/>
              </p:nvSpPr>
              <p:spPr>
                <a:xfrm>
                  <a:off x="3960850" y="2117625"/>
                  <a:ext cx="22815" cy="10311"/>
                </a:xfrm>
                <a:custGeom>
                  <a:rect b="b" l="l" r="r" t="t"/>
                  <a:pathLst>
                    <a:path extrusionOk="0" h="348" w="770">
                      <a:moveTo>
                        <a:pt x="38" y="0"/>
                      </a:moveTo>
                      <a:cubicBezTo>
                        <a:pt x="26" y="38"/>
                        <a:pt x="13" y="75"/>
                        <a:pt x="1" y="112"/>
                      </a:cubicBezTo>
                      <a:lnTo>
                        <a:pt x="732" y="347"/>
                      </a:lnTo>
                      <a:cubicBezTo>
                        <a:pt x="744" y="310"/>
                        <a:pt x="757" y="273"/>
                        <a:pt x="769" y="236"/>
                      </a:cubicBezTo>
                      <a:lnTo>
                        <a:pt x="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4"/>
                <p:cNvSpPr/>
                <p:nvPr/>
              </p:nvSpPr>
              <p:spPr>
                <a:xfrm>
                  <a:off x="3966746" y="2084944"/>
                  <a:ext cx="22430" cy="3319"/>
                </a:xfrm>
                <a:custGeom>
                  <a:rect b="b" l="l" r="r" t="t"/>
                  <a:pathLst>
                    <a:path extrusionOk="0" h="112" w="757">
                      <a:moveTo>
                        <a:pt x="0" y="0"/>
                      </a:moveTo>
                      <a:lnTo>
                        <a:pt x="0" y="62"/>
                      </a:lnTo>
                      <a:lnTo>
                        <a:pt x="0" y="112"/>
                      </a:lnTo>
                      <a:lnTo>
                        <a:pt x="756" y="112"/>
                      </a:lnTo>
                      <a:lnTo>
                        <a:pt x="756" y="62"/>
                      </a:lnTo>
                      <a:lnTo>
                        <a:pt x="7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4"/>
                <p:cNvSpPr/>
                <p:nvPr/>
              </p:nvSpPr>
              <p:spPr>
                <a:xfrm>
                  <a:off x="3954243" y="2133032"/>
                  <a:ext cx="21689" cy="13630"/>
                </a:xfrm>
                <a:custGeom>
                  <a:rect b="b" l="l" r="r" t="t"/>
                  <a:pathLst>
                    <a:path extrusionOk="0" h="460" w="732">
                      <a:moveTo>
                        <a:pt x="50" y="1"/>
                      </a:moveTo>
                      <a:cubicBezTo>
                        <a:pt x="38" y="38"/>
                        <a:pt x="25" y="75"/>
                        <a:pt x="1" y="113"/>
                      </a:cubicBezTo>
                      <a:lnTo>
                        <a:pt x="682" y="460"/>
                      </a:lnTo>
                      <a:cubicBezTo>
                        <a:pt x="695" y="422"/>
                        <a:pt x="720" y="385"/>
                        <a:pt x="732" y="348"/>
                      </a:cubicBezTo>
                      <a:lnTo>
                        <a:pt x="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4"/>
                <p:cNvSpPr/>
                <p:nvPr/>
              </p:nvSpPr>
              <p:spPr>
                <a:xfrm>
                  <a:off x="3875667" y="2191075"/>
                  <a:ext cx="6993" cy="22785"/>
                </a:xfrm>
                <a:custGeom>
                  <a:rect b="b" l="l" r="r" t="t"/>
                  <a:pathLst>
                    <a:path extrusionOk="0" h="769" w="236">
                      <a:moveTo>
                        <a:pt x="112" y="0"/>
                      </a:moveTo>
                      <a:cubicBezTo>
                        <a:pt x="75" y="0"/>
                        <a:pt x="37" y="13"/>
                        <a:pt x="0" y="13"/>
                      </a:cubicBezTo>
                      <a:lnTo>
                        <a:pt x="112" y="769"/>
                      </a:lnTo>
                      <a:cubicBezTo>
                        <a:pt x="149" y="769"/>
                        <a:pt x="186" y="756"/>
                        <a:pt x="236" y="744"/>
                      </a:cubicBezTo>
                      <a:lnTo>
                        <a:pt x="1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4"/>
                <p:cNvSpPr/>
                <p:nvPr/>
              </p:nvSpPr>
              <p:spPr>
                <a:xfrm>
                  <a:off x="3733538" y="2101477"/>
                  <a:ext cx="22815" cy="6993"/>
                </a:xfrm>
                <a:custGeom>
                  <a:rect b="b" l="l" r="r" t="t"/>
                  <a:pathLst>
                    <a:path extrusionOk="0" h="236" w="770">
                      <a:moveTo>
                        <a:pt x="744" y="0"/>
                      </a:moveTo>
                      <a:lnTo>
                        <a:pt x="1" y="124"/>
                      </a:lnTo>
                      <a:cubicBezTo>
                        <a:pt x="1" y="161"/>
                        <a:pt x="13" y="198"/>
                        <a:pt x="13" y="236"/>
                      </a:cubicBezTo>
                      <a:lnTo>
                        <a:pt x="769" y="112"/>
                      </a:lnTo>
                      <a:cubicBezTo>
                        <a:pt x="757" y="74"/>
                        <a:pt x="757" y="37"/>
                        <a:pt x="7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4"/>
                <p:cNvSpPr/>
                <p:nvPr/>
              </p:nvSpPr>
              <p:spPr>
                <a:xfrm>
                  <a:off x="3745300" y="2133417"/>
                  <a:ext cx="21689" cy="13245"/>
                </a:xfrm>
                <a:custGeom>
                  <a:rect b="b" l="l" r="r" t="t"/>
                  <a:pathLst>
                    <a:path extrusionOk="0" h="447" w="732">
                      <a:moveTo>
                        <a:pt x="682" y="0"/>
                      </a:moveTo>
                      <a:lnTo>
                        <a:pt x="0" y="335"/>
                      </a:lnTo>
                      <a:cubicBezTo>
                        <a:pt x="25" y="372"/>
                        <a:pt x="38" y="409"/>
                        <a:pt x="62" y="447"/>
                      </a:cubicBezTo>
                      <a:lnTo>
                        <a:pt x="732" y="100"/>
                      </a:lnTo>
                      <a:cubicBezTo>
                        <a:pt x="719" y="62"/>
                        <a:pt x="694" y="25"/>
                        <a:pt x="6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4"/>
                <p:cNvSpPr/>
                <p:nvPr/>
              </p:nvSpPr>
              <p:spPr>
                <a:xfrm>
                  <a:off x="3768440" y="2160231"/>
                  <a:ext cx="18371" cy="18371"/>
                </a:xfrm>
                <a:custGeom>
                  <a:rect b="b" l="l" r="r" t="t"/>
                  <a:pathLst>
                    <a:path extrusionOk="0" h="620" w="620">
                      <a:moveTo>
                        <a:pt x="546" y="0"/>
                      </a:moveTo>
                      <a:lnTo>
                        <a:pt x="0" y="545"/>
                      </a:lnTo>
                      <a:cubicBezTo>
                        <a:pt x="25" y="570"/>
                        <a:pt x="62" y="595"/>
                        <a:pt x="87" y="620"/>
                      </a:cubicBezTo>
                      <a:lnTo>
                        <a:pt x="620" y="87"/>
                      </a:lnTo>
                      <a:cubicBezTo>
                        <a:pt x="595" y="62"/>
                        <a:pt x="570" y="37"/>
                        <a:pt x="5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4"/>
                <p:cNvSpPr/>
                <p:nvPr/>
              </p:nvSpPr>
              <p:spPr>
                <a:xfrm>
                  <a:off x="3859134" y="2192526"/>
                  <a:ext cx="3348" cy="22815"/>
                </a:xfrm>
                <a:custGeom>
                  <a:rect b="b" l="l" r="r" t="t"/>
                  <a:pathLst>
                    <a:path extrusionOk="0" h="770" w="113">
                      <a:moveTo>
                        <a:pt x="1" y="1"/>
                      </a:moveTo>
                      <a:lnTo>
                        <a:pt x="1" y="769"/>
                      </a:lnTo>
                      <a:lnTo>
                        <a:pt x="112" y="769"/>
                      </a:lnTo>
                      <a:lnTo>
                        <a:pt x="112" y="1"/>
                      </a:lnTo>
                      <a:close/>
                    </a:path>
                  </a:pathLst>
                </a:custGeom>
                <a:solidFill>
                  <a:srgbClr val="F4D7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4"/>
                <p:cNvSpPr/>
                <p:nvPr/>
              </p:nvSpPr>
              <p:spPr>
                <a:xfrm>
                  <a:off x="3737952" y="2117625"/>
                  <a:ext cx="22430" cy="10311"/>
                </a:xfrm>
                <a:custGeom>
                  <a:rect b="b" l="l" r="r" t="t"/>
                  <a:pathLst>
                    <a:path extrusionOk="0" h="348" w="757">
                      <a:moveTo>
                        <a:pt x="719" y="0"/>
                      </a:moveTo>
                      <a:lnTo>
                        <a:pt x="0" y="236"/>
                      </a:lnTo>
                      <a:cubicBezTo>
                        <a:pt x="13" y="273"/>
                        <a:pt x="25" y="310"/>
                        <a:pt x="38" y="347"/>
                      </a:cubicBezTo>
                      <a:lnTo>
                        <a:pt x="756" y="112"/>
                      </a:lnTo>
                      <a:cubicBezTo>
                        <a:pt x="744" y="75"/>
                        <a:pt x="732" y="38"/>
                        <a:pt x="7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4"/>
                <p:cNvSpPr/>
                <p:nvPr/>
              </p:nvSpPr>
              <p:spPr>
                <a:xfrm>
                  <a:off x="3755581" y="2147372"/>
                  <a:ext cx="20593" cy="16178"/>
                </a:xfrm>
                <a:custGeom>
                  <a:rect b="b" l="l" r="r" t="t"/>
                  <a:pathLst>
                    <a:path extrusionOk="0" h="546" w="695">
                      <a:moveTo>
                        <a:pt x="620" y="0"/>
                      </a:moveTo>
                      <a:lnTo>
                        <a:pt x="0" y="447"/>
                      </a:lnTo>
                      <a:cubicBezTo>
                        <a:pt x="25" y="484"/>
                        <a:pt x="50" y="521"/>
                        <a:pt x="75" y="546"/>
                      </a:cubicBezTo>
                      <a:lnTo>
                        <a:pt x="694" y="100"/>
                      </a:lnTo>
                      <a:cubicBezTo>
                        <a:pt x="670" y="62"/>
                        <a:pt x="645" y="38"/>
                        <a:pt x="6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4"/>
                <p:cNvSpPr/>
                <p:nvPr/>
              </p:nvSpPr>
              <p:spPr>
                <a:xfrm>
                  <a:off x="3838927" y="2191075"/>
                  <a:ext cx="7022" cy="22785"/>
                </a:xfrm>
                <a:custGeom>
                  <a:rect b="b" l="l" r="r" t="t"/>
                  <a:pathLst>
                    <a:path extrusionOk="0" h="769" w="237">
                      <a:moveTo>
                        <a:pt x="112" y="0"/>
                      </a:moveTo>
                      <a:lnTo>
                        <a:pt x="1" y="756"/>
                      </a:lnTo>
                      <a:cubicBezTo>
                        <a:pt x="38" y="756"/>
                        <a:pt x="75" y="769"/>
                        <a:pt x="112" y="769"/>
                      </a:cubicBezTo>
                      <a:lnTo>
                        <a:pt x="236" y="13"/>
                      </a:lnTo>
                      <a:cubicBezTo>
                        <a:pt x="199" y="13"/>
                        <a:pt x="162" y="0"/>
                        <a:pt x="112" y="0"/>
                      </a:cubicBezTo>
                      <a:close/>
                    </a:path>
                  </a:pathLst>
                </a:custGeom>
                <a:solidFill>
                  <a:srgbClr val="F4D7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4"/>
                <p:cNvSpPr/>
                <p:nvPr/>
              </p:nvSpPr>
              <p:spPr>
                <a:xfrm>
                  <a:off x="3819461" y="2187015"/>
                  <a:ext cx="9956" cy="22430"/>
                </a:xfrm>
                <a:custGeom>
                  <a:rect b="b" l="l" r="r" t="t"/>
                  <a:pathLst>
                    <a:path extrusionOk="0" h="757" w="336">
                      <a:moveTo>
                        <a:pt x="236" y="1"/>
                      </a:moveTo>
                      <a:lnTo>
                        <a:pt x="1" y="720"/>
                      </a:lnTo>
                      <a:cubicBezTo>
                        <a:pt x="38" y="732"/>
                        <a:pt x="63" y="745"/>
                        <a:pt x="100" y="757"/>
                      </a:cubicBezTo>
                      <a:lnTo>
                        <a:pt x="336" y="38"/>
                      </a:lnTo>
                      <a:cubicBezTo>
                        <a:pt x="298" y="26"/>
                        <a:pt x="261" y="13"/>
                        <a:pt x="2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4"/>
                <p:cNvSpPr/>
                <p:nvPr/>
              </p:nvSpPr>
              <p:spPr>
                <a:xfrm>
                  <a:off x="3800736" y="2180408"/>
                  <a:ext cx="13274" cy="21719"/>
                </a:xfrm>
                <a:custGeom>
                  <a:rect b="b" l="l" r="r" t="t"/>
                  <a:pathLst>
                    <a:path extrusionOk="0" h="733" w="448">
                      <a:moveTo>
                        <a:pt x="348" y="1"/>
                      </a:moveTo>
                      <a:lnTo>
                        <a:pt x="1" y="670"/>
                      </a:lnTo>
                      <a:cubicBezTo>
                        <a:pt x="38" y="695"/>
                        <a:pt x="75" y="707"/>
                        <a:pt x="100" y="732"/>
                      </a:cubicBezTo>
                      <a:lnTo>
                        <a:pt x="447" y="50"/>
                      </a:lnTo>
                      <a:cubicBezTo>
                        <a:pt x="410" y="38"/>
                        <a:pt x="385" y="13"/>
                        <a:pt x="3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4"/>
                <p:cNvSpPr/>
                <p:nvPr/>
              </p:nvSpPr>
              <p:spPr>
                <a:xfrm>
                  <a:off x="3783847" y="2171223"/>
                  <a:ext cx="15822" cy="20237"/>
                </a:xfrm>
                <a:custGeom>
                  <a:rect b="b" l="l" r="r" t="t"/>
                  <a:pathLst>
                    <a:path extrusionOk="0" h="683" w="534">
                      <a:moveTo>
                        <a:pt x="447" y="1"/>
                      </a:moveTo>
                      <a:lnTo>
                        <a:pt x="1" y="621"/>
                      </a:lnTo>
                      <a:cubicBezTo>
                        <a:pt x="26" y="645"/>
                        <a:pt x="63" y="670"/>
                        <a:pt x="87" y="683"/>
                      </a:cubicBezTo>
                      <a:lnTo>
                        <a:pt x="534" y="75"/>
                      </a:lnTo>
                      <a:cubicBezTo>
                        <a:pt x="509" y="51"/>
                        <a:pt x="472" y="26"/>
                        <a:pt x="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4"/>
                <p:cNvSpPr/>
                <p:nvPr/>
              </p:nvSpPr>
              <p:spPr>
                <a:xfrm>
                  <a:off x="3804795" y="2132321"/>
                  <a:ext cx="87053" cy="93483"/>
                </a:xfrm>
                <a:custGeom>
                  <a:rect b="b" l="l" r="r" t="t"/>
                  <a:pathLst>
                    <a:path extrusionOk="0" h="3155" w="2938">
                      <a:moveTo>
                        <a:pt x="1835" y="0"/>
                      </a:moveTo>
                      <a:lnTo>
                        <a:pt x="1351" y="868"/>
                      </a:lnTo>
                      <a:cubicBezTo>
                        <a:pt x="1302" y="955"/>
                        <a:pt x="1215" y="1017"/>
                        <a:pt x="1103" y="1017"/>
                      </a:cubicBezTo>
                      <a:cubicBezTo>
                        <a:pt x="471" y="1054"/>
                        <a:pt x="0" y="1735"/>
                        <a:pt x="0" y="1735"/>
                      </a:cubicBezTo>
                      <a:lnTo>
                        <a:pt x="87" y="1822"/>
                      </a:lnTo>
                      <a:cubicBezTo>
                        <a:pt x="118" y="1853"/>
                        <a:pt x="161" y="1869"/>
                        <a:pt x="205" y="1869"/>
                      </a:cubicBezTo>
                      <a:cubicBezTo>
                        <a:pt x="248" y="1869"/>
                        <a:pt x="291" y="1853"/>
                        <a:pt x="322" y="1822"/>
                      </a:cubicBezTo>
                      <a:cubicBezTo>
                        <a:pt x="488" y="1657"/>
                        <a:pt x="697" y="1629"/>
                        <a:pt x="818" y="1629"/>
                      </a:cubicBezTo>
                      <a:cubicBezTo>
                        <a:pt x="879" y="1629"/>
                        <a:pt x="917" y="1636"/>
                        <a:pt x="917" y="1636"/>
                      </a:cubicBezTo>
                      <a:cubicBezTo>
                        <a:pt x="843" y="2330"/>
                        <a:pt x="198" y="2479"/>
                        <a:pt x="223" y="2628"/>
                      </a:cubicBezTo>
                      <a:cubicBezTo>
                        <a:pt x="241" y="2746"/>
                        <a:pt x="373" y="2844"/>
                        <a:pt x="535" y="2844"/>
                      </a:cubicBezTo>
                      <a:cubicBezTo>
                        <a:pt x="593" y="2844"/>
                        <a:pt x="656" y="2831"/>
                        <a:pt x="719" y="2801"/>
                      </a:cubicBezTo>
                      <a:cubicBezTo>
                        <a:pt x="743" y="2945"/>
                        <a:pt x="905" y="2970"/>
                        <a:pt x="1018" y="2970"/>
                      </a:cubicBezTo>
                      <a:cubicBezTo>
                        <a:pt x="1081" y="2970"/>
                        <a:pt x="1128" y="2962"/>
                        <a:pt x="1128" y="2962"/>
                      </a:cubicBezTo>
                      <a:cubicBezTo>
                        <a:pt x="1128" y="2962"/>
                        <a:pt x="1192" y="3078"/>
                        <a:pt x="1339" y="3078"/>
                      </a:cubicBezTo>
                      <a:cubicBezTo>
                        <a:pt x="1396" y="3078"/>
                        <a:pt x="1466" y="3061"/>
                        <a:pt x="1549" y="3012"/>
                      </a:cubicBezTo>
                      <a:cubicBezTo>
                        <a:pt x="1598" y="3133"/>
                        <a:pt x="1736" y="3154"/>
                        <a:pt x="1826" y="3154"/>
                      </a:cubicBezTo>
                      <a:cubicBezTo>
                        <a:pt x="1874" y="3154"/>
                        <a:pt x="1909" y="3148"/>
                        <a:pt x="1909" y="3148"/>
                      </a:cubicBezTo>
                      <a:cubicBezTo>
                        <a:pt x="2578" y="2826"/>
                        <a:pt x="2504" y="1351"/>
                        <a:pt x="2504" y="1351"/>
                      </a:cubicBezTo>
                      <a:lnTo>
                        <a:pt x="2938" y="459"/>
                      </a:lnTo>
                      <a:lnTo>
                        <a:pt x="1835" y="0"/>
                      </a:lnTo>
                      <a:close/>
                    </a:path>
                  </a:pathLst>
                </a:custGeom>
                <a:solidFill>
                  <a:srgbClr val="CE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4"/>
                <p:cNvSpPr/>
                <p:nvPr/>
              </p:nvSpPr>
              <p:spPr>
                <a:xfrm>
                  <a:off x="3663051" y="1576840"/>
                  <a:ext cx="110550" cy="80327"/>
                </a:xfrm>
                <a:custGeom>
                  <a:rect b="b" l="l" r="r" t="t"/>
                  <a:pathLst>
                    <a:path extrusionOk="0" h="2711" w="3731">
                      <a:moveTo>
                        <a:pt x="956" y="1"/>
                      </a:moveTo>
                      <a:cubicBezTo>
                        <a:pt x="885" y="1"/>
                        <a:pt x="803" y="17"/>
                        <a:pt x="706" y="58"/>
                      </a:cubicBezTo>
                      <a:cubicBezTo>
                        <a:pt x="99" y="306"/>
                        <a:pt x="0" y="1458"/>
                        <a:pt x="954" y="1520"/>
                      </a:cubicBezTo>
                      <a:lnTo>
                        <a:pt x="2937" y="2710"/>
                      </a:lnTo>
                      <a:cubicBezTo>
                        <a:pt x="2937" y="2710"/>
                        <a:pt x="3731" y="2202"/>
                        <a:pt x="3681" y="1520"/>
                      </a:cubicBezTo>
                      <a:cubicBezTo>
                        <a:pt x="3656" y="1173"/>
                        <a:pt x="3272" y="1086"/>
                        <a:pt x="3272" y="1086"/>
                      </a:cubicBezTo>
                      <a:cubicBezTo>
                        <a:pt x="3272" y="1086"/>
                        <a:pt x="3433" y="615"/>
                        <a:pt x="2913" y="368"/>
                      </a:cubicBezTo>
                      <a:cubicBezTo>
                        <a:pt x="2734" y="285"/>
                        <a:pt x="2496" y="258"/>
                        <a:pt x="2260" y="258"/>
                      </a:cubicBezTo>
                      <a:cubicBezTo>
                        <a:pt x="2038" y="258"/>
                        <a:pt x="1817" y="282"/>
                        <a:pt x="1648" y="306"/>
                      </a:cubicBezTo>
                      <a:cubicBezTo>
                        <a:pt x="1624" y="310"/>
                        <a:pt x="1599" y="312"/>
                        <a:pt x="1574" y="312"/>
                      </a:cubicBezTo>
                      <a:cubicBezTo>
                        <a:pt x="1452" y="312"/>
                        <a:pt x="1337" y="260"/>
                        <a:pt x="1264" y="157"/>
                      </a:cubicBezTo>
                      <a:cubicBezTo>
                        <a:pt x="1197" y="73"/>
                        <a:pt x="1102" y="1"/>
                        <a:pt x="9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4"/>
                <p:cNvSpPr/>
                <p:nvPr/>
              </p:nvSpPr>
              <p:spPr>
                <a:xfrm>
                  <a:off x="3688739" y="1612306"/>
                  <a:ext cx="71408" cy="121246"/>
                </a:xfrm>
                <a:custGeom>
                  <a:rect b="b" l="l" r="r" t="t"/>
                  <a:pathLst>
                    <a:path extrusionOk="0" h="4092" w="2410">
                      <a:moveTo>
                        <a:pt x="1327" y="1"/>
                      </a:moveTo>
                      <a:lnTo>
                        <a:pt x="1327" y="1"/>
                      </a:lnTo>
                      <a:cubicBezTo>
                        <a:pt x="779" y="288"/>
                        <a:pt x="389" y="331"/>
                        <a:pt x="206" y="331"/>
                      </a:cubicBezTo>
                      <a:cubicBezTo>
                        <a:pt x="128" y="331"/>
                        <a:pt x="87" y="323"/>
                        <a:pt x="87" y="323"/>
                      </a:cubicBezTo>
                      <a:lnTo>
                        <a:pt x="87" y="323"/>
                      </a:lnTo>
                      <a:lnTo>
                        <a:pt x="199" y="1005"/>
                      </a:lnTo>
                      <a:cubicBezTo>
                        <a:pt x="199" y="1005"/>
                        <a:pt x="1" y="1414"/>
                        <a:pt x="87" y="1848"/>
                      </a:cubicBezTo>
                      <a:cubicBezTo>
                        <a:pt x="199" y="2356"/>
                        <a:pt x="583" y="2480"/>
                        <a:pt x="583" y="2480"/>
                      </a:cubicBezTo>
                      <a:lnTo>
                        <a:pt x="695" y="3409"/>
                      </a:lnTo>
                      <a:cubicBezTo>
                        <a:pt x="719" y="3608"/>
                        <a:pt x="831" y="3781"/>
                        <a:pt x="992" y="3880"/>
                      </a:cubicBezTo>
                      <a:lnTo>
                        <a:pt x="1314" y="4091"/>
                      </a:lnTo>
                      <a:lnTo>
                        <a:pt x="1959" y="3632"/>
                      </a:lnTo>
                      <a:cubicBezTo>
                        <a:pt x="2219" y="3447"/>
                        <a:pt x="2331" y="3124"/>
                        <a:pt x="2256" y="2814"/>
                      </a:cubicBezTo>
                      <a:lnTo>
                        <a:pt x="1971" y="1736"/>
                      </a:lnTo>
                      <a:cubicBezTo>
                        <a:pt x="1971" y="1736"/>
                        <a:pt x="2306" y="1674"/>
                        <a:pt x="2368" y="1377"/>
                      </a:cubicBezTo>
                      <a:cubicBezTo>
                        <a:pt x="2410" y="1184"/>
                        <a:pt x="2304" y="979"/>
                        <a:pt x="2131" y="979"/>
                      </a:cubicBezTo>
                      <a:cubicBezTo>
                        <a:pt x="2049" y="979"/>
                        <a:pt x="1951" y="1025"/>
                        <a:pt x="1847" y="1141"/>
                      </a:cubicBezTo>
                      <a:cubicBezTo>
                        <a:pt x="1847" y="1141"/>
                        <a:pt x="1699" y="745"/>
                        <a:pt x="1860" y="323"/>
                      </a:cubicBezTo>
                      <a:lnTo>
                        <a:pt x="1860" y="323"/>
                      </a:lnTo>
                      <a:cubicBezTo>
                        <a:pt x="1663" y="415"/>
                        <a:pt x="1469" y="460"/>
                        <a:pt x="1323" y="460"/>
                      </a:cubicBezTo>
                      <a:cubicBezTo>
                        <a:pt x="1056" y="460"/>
                        <a:pt x="957" y="306"/>
                        <a:pt x="1327" y="1"/>
                      </a:cubicBezTo>
                      <a:close/>
                    </a:path>
                  </a:pathLst>
                </a:custGeom>
                <a:solidFill>
                  <a:srgbClr val="CE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4"/>
                <p:cNvSpPr/>
                <p:nvPr/>
              </p:nvSpPr>
              <p:spPr>
                <a:xfrm>
                  <a:off x="3706012" y="1678408"/>
                  <a:ext cx="31230" cy="20622"/>
                </a:xfrm>
                <a:custGeom>
                  <a:rect b="b" l="l" r="r" t="t"/>
                  <a:pathLst>
                    <a:path extrusionOk="0" h="696" w="1054">
                      <a:moveTo>
                        <a:pt x="1054" y="1"/>
                      </a:moveTo>
                      <a:lnTo>
                        <a:pt x="1054" y="1"/>
                      </a:lnTo>
                      <a:cubicBezTo>
                        <a:pt x="875" y="188"/>
                        <a:pt x="550" y="305"/>
                        <a:pt x="279" y="305"/>
                      </a:cubicBezTo>
                      <a:cubicBezTo>
                        <a:pt x="174" y="305"/>
                        <a:pt x="77" y="287"/>
                        <a:pt x="0" y="249"/>
                      </a:cubicBezTo>
                      <a:lnTo>
                        <a:pt x="0" y="249"/>
                      </a:lnTo>
                      <a:lnTo>
                        <a:pt x="50" y="695"/>
                      </a:lnTo>
                      <a:cubicBezTo>
                        <a:pt x="979" y="695"/>
                        <a:pt x="1054" y="1"/>
                        <a:pt x="1054" y="1"/>
                      </a:cubicBezTo>
                      <a:close/>
                    </a:path>
                  </a:pathLst>
                </a:custGeom>
                <a:solidFill>
                  <a:srgbClr val="212121">
                    <a:alpha val="18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4"/>
                <p:cNvSpPr/>
                <p:nvPr/>
              </p:nvSpPr>
              <p:spPr>
                <a:xfrm>
                  <a:off x="3830127" y="1737547"/>
                  <a:ext cx="184002" cy="433724"/>
                </a:xfrm>
                <a:custGeom>
                  <a:rect b="b" l="l" r="r" t="t"/>
                  <a:pathLst>
                    <a:path extrusionOk="0" h="14638" w="6210">
                      <a:moveTo>
                        <a:pt x="2095" y="0"/>
                      </a:moveTo>
                      <a:cubicBezTo>
                        <a:pt x="694" y="13"/>
                        <a:pt x="0" y="2368"/>
                        <a:pt x="496" y="3396"/>
                      </a:cubicBezTo>
                      <a:cubicBezTo>
                        <a:pt x="980" y="4413"/>
                        <a:pt x="2541" y="7821"/>
                        <a:pt x="2541" y="7821"/>
                      </a:cubicBezTo>
                      <a:lnTo>
                        <a:pt x="434" y="13696"/>
                      </a:lnTo>
                      <a:lnTo>
                        <a:pt x="2281" y="14638"/>
                      </a:lnTo>
                      <a:lnTo>
                        <a:pt x="5491" y="9420"/>
                      </a:lnTo>
                      <a:cubicBezTo>
                        <a:pt x="6123" y="8379"/>
                        <a:pt x="6210" y="7090"/>
                        <a:pt x="5727" y="5974"/>
                      </a:cubicBezTo>
                      <a:cubicBezTo>
                        <a:pt x="4648" y="3558"/>
                        <a:pt x="3000" y="459"/>
                        <a:pt x="2095" y="13"/>
                      </a:cubicBezTo>
                      <a:lnTo>
                        <a:pt x="20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53"/>
          <p:cNvSpPr txBox="1"/>
          <p:nvPr>
            <p:ph type="title"/>
          </p:nvPr>
        </p:nvSpPr>
        <p:spPr>
          <a:xfrm>
            <a:off x="1647000" y="2709363"/>
            <a:ext cx="5850000" cy="108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Feature Engineering</a:t>
            </a:r>
            <a:endParaRPr/>
          </a:p>
        </p:txBody>
      </p:sp>
      <p:sp>
        <p:nvSpPr>
          <p:cNvPr id="666" name="Google Shape;666;p53"/>
          <p:cNvSpPr txBox="1"/>
          <p:nvPr>
            <p:ph idx="2" type="title"/>
          </p:nvPr>
        </p:nvSpPr>
        <p:spPr>
          <a:xfrm>
            <a:off x="3731550" y="1127505"/>
            <a:ext cx="1680900" cy="108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667" name="Google Shape;667;p53"/>
          <p:cNvSpPr/>
          <p:nvPr/>
        </p:nvSpPr>
        <p:spPr>
          <a:xfrm>
            <a:off x="3005850" y="3877700"/>
            <a:ext cx="3132300" cy="1383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54"/>
          <p:cNvSpPr txBox="1"/>
          <p:nvPr/>
        </p:nvSpPr>
        <p:spPr>
          <a:xfrm>
            <a:off x="4463925" y="255250"/>
            <a:ext cx="4352400" cy="492600"/>
          </a:xfrm>
          <a:prstGeom prst="rect">
            <a:avLst/>
          </a:prstGeom>
          <a:noFill/>
          <a:ln>
            <a:noFill/>
          </a:ln>
        </p:spPr>
        <p:txBody>
          <a:bodyPr anchorCtr="0" anchor="t" bIns="91425" lIns="91425" spcFirstLastPara="1" rIns="91425" wrap="square" tIns="91425">
            <a:spAutoFit/>
          </a:bodyPr>
          <a:lstStyle/>
          <a:p>
            <a:pPr indent="0" lvl="0" marL="1371600" rtl="0" algn="r">
              <a:spcBef>
                <a:spcPts val="0"/>
              </a:spcBef>
              <a:spcAft>
                <a:spcPts val="0"/>
              </a:spcAft>
              <a:buNone/>
            </a:pPr>
            <a:r>
              <a:rPr lang="en" sz="2000">
                <a:solidFill>
                  <a:schemeClr val="dk1"/>
                </a:solidFill>
                <a:latin typeface="Anek Devanagari"/>
                <a:ea typeface="Anek Devanagari"/>
                <a:cs typeface="Anek Devanagari"/>
                <a:sym typeface="Anek Devanagari"/>
              </a:rPr>
              <a:t>Feature Engineering</a:t>
            </a:r>
            <a:endParaRPr sz="2000">
              <a:solidFill>
                <a:schemeClr val="dk1"/>
              </a:solidFill>
              <a:latin typeface="Anek Devanagari"/>
              <a:ea typeface="Anek Devanagari"/>
              <a:cs typeface="Anek Devanagari"/>
              <a:sym typeface="Anek Devanagari"/>
            </a:endParaRPr>
          </a:p>
        </p:txBody>
      </p:sp>
      <p:sp>
        <p:nvSpPr>
          <p:cNvPr id="673" name="Google Shape;673;p54"/>
          <p:cNvSpPr txBox="1"/>
          <p:nvPr>
            <p:ph idx="4294967295" type="subTitle"/>
          </p:nvPr>
        </p:nvSpPr>
        <p:spPr>
          <a:xfrm>
            <a:off x="380900" y="690850"/>
            <a:ext cx="7094400" cy="304800"/>
          </a:xfrm>
          <a:prstGeom prst="rect">
            <a:avLst/>
          </a:prstGeom>
          <a:solidFill>
            <a:schemeClr val="accent1"/>
          </a:solidFill>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Font typeface="Anybody ExtraBold"/>
              <a:buAutoNum type="arabicPeriod"/>
            </a:pPr>
            <a:r>
              <a:rPr lang="en" sz="1100">
                <a:solidFill>
                  <a:schemeClr val="lt1"/>
                </a:solidFill>
                <a:latin typeface="Anybody ExtraBold"/>
                <a:ea typeface="Anybody ExtraBold"/>
                <a:cs typeface="Anybody ExtraBold"/>
                <a:sym typeface="Anybody ExtraBold"/>
              </a:rPr>
              <a:t>Bucketing of Continuous Variables</a:t>
            </a:r>
            <a:endParaRPr sz="1100">
              <a:solidFill>
                <a:schemeClr val="lt1"/>
              </a:solidFill>
              <a:latin typeface="Anybody ExtraBold"/>
              <a:ea typeface="Anybody ExtraBold"/>
              <a:cs typeface="Anybody ExtraBold"/>
              <a:sym typeface="Anybody ExtraBold"/>
            </a:endParaRPr>
          </a:p>
        </p:txBody>
      </p:sp>
      <p:pic>
        <p:nvPicPr>
          <p:cNvPr id="674" name="Google Shape;674;p54"/>
          <p:cNvPicPr preferRelativeResize="0"/>
          <p:nvPr/>
        </p:nvPicPr>
        <p:blipFill>
          <a:blip r:embed="rId3">
            <a:alphaModFix/>
          </a:blip>
          <a:stretch>
            <a:fillRect/>
          </a:stretch>
        </p:blipFill>
        <p:spPr>
          <a:xfrm>
            <a:off x="380900" y="1509850"/>
            <a:ext cx="4134474" cy="1296375"/>
          </a:xfrm>
          <a:prstGeom prst="rect">
            <a:avLst/>
          </a:prstGeom>
          <a:noFill/>
          <a:ln>
            <a:noFill/>
          </a:ln>
          <a:effectLst>
            <a:outerShdw blurRad="57150" rotWithShape="0" algn="bl" dir="5400000" dist="19050">
              <a:srgbClr val="000000">
                <a:alpha val="50000"/>
              </a:srgbClr>
            </a:outerShdw>
          </a:effectLst>
        </p:spPr>
      </p:pic>
      <p:pic>
        <p:nvPicPr>
          <p:cNvPr id="675" name="Google Shape;675;p54"/>
          <p:cNvPicPr preferRelativeResize="0"/>
          <p:nvPr/>
        </p:nvPicPr>
        <p:blipFill>
          <a:blip r:embed="rId4">
            <a:alphaModFix/>
          </a:blip>
          <a:stretch>
            <a:fillRect/>
          </a:stretch>
        </p:blipFill>
        <p:spPr>
          <a:xfrm>
            <a:off x="4713713" y="1509850"/>
            <a:ext cx="4026424" cy="1296375"/>
          </a:xfrm>
          <a:prstGeom prst="rect">
            <a:avLst/>
          </a:prstGeom>
          <a:noFill/>
          <a:ln>
            <a:noFill/>
          </a:ln>
          <a:effectLst>
            <a:outerShdw blurRad="57150" rotWithShape="0" algn="bl" dir="5400000" dist="19050">
              <a:srgbClr val="000000">
                <a:alpha val="50000"/>
              </a:srgbClr>
            </a:outerShdw>
          </a:effectLst>
        </p:spPr>
      </p:pic>
      <p:sp>
        <p:nvSpPr>
          <p:cNvPr id="676" name="Google Shape;676;p54"/>
          <p:cNvSpPr txBox="1"/>
          <p:nvPr>
            <p:ph idx="4294967295" type="subTitle"/>
          </p:nvPr>
        </p:nvSpPr>
        <p:spPr>
          <a:xfrm>
            <a:off x="602688" y="1140850"/>
            <a:ext cx="3690900" cy="300000"/>
          </a:xfrm>
          <a:prstGeom prst="rect">
            <a:avLst/>
          </a:prstGeom>
          <a:solidFill>
            <a:srgbClr val="9FC5E8"/>
          </a:solidFill>
        </p:spPr>
        <p:txBody>
          <a:bodyPr anchorCtr="0" anchor="t" bIns="91425" lIns="91425" spcFirstLastPara="1" rIns="91425" wrap="square" tIns="91425">
            <a:noAutofit/>
          </a:bodyPr>
          <a:lstStyle/>
          <a:p>
            <a:pPr indent="0" lvl="0" marL="914400" rtl="0" algn="l">
              <a:spcBef>
                <a:spcPts val="0"/>
              </a:spcBef>
              <a:spcAft>
                <a:spcPts val="0"/>
              </a:spcAft>
              <a:buNone/>
            </a:pPr>
            <a:r>
              <a:rPr lang="en" sz="900">
                <a:solidFill>
                  <a:schemeClr val="lt1"/>
                </a:solidFill>
                <a:latin typeface="Anybody ExtraBold"/>
                <a:ea typeface="Anybody ExtraBold"/>
                <a:cs typeface="Anybody ExtraBold"/>
                <a:sym typeface="Anybody ExtraBold"/>
              </a:rPr>
              <a:t>Before Transformation</a:t>
            </a:r>
            <a:endParaRPr sz="900">
              <a:solidFill>
                <a:schemeClr val="lt1"/>
              </a:solidFill>
              <a:latin typeface="Anybody ExtraBold"/>
              <a:ea typeface="Anybody ExtraBold"/>
              <a:cs typeface="Anybody ExtraBold"/>
              <a:sym typeface="Anybody ExtraBold"/>
            </a:endParaRPr>
          </a:p>
        </p:txBody>
      </p:sp>
      <p:sp>
        <p:nvSpPr>
          <p:cNvPr id="677" name="Google Shape;677;p54"/>
          <p:cNvSpPr txBox="1"/>
          <p:nvPr>
            <p:ph idx="4294967295" type="subTitle"/>
          </p:nvPr>
        </p:nvSpPr>
        <p:spPr>
          <a:xfrm>
            <a:off x="4881475" y="1140850"/>
            <a:ext cx="3690900" cy="300000"/>
          </a:xfrm>
          <a:prstGeom prst="rect">
            <a:avLst/>
          </a:prstGeom>
          <a:solidFill>
            <a:srgbClr val="9FC5E8"/>
          </a:solidFill>
        </p:spPr>
        <p:txBody>
          <a:bodyPr anchorCtr="0" anchor="t" bIns="91425" lIns="91425" spcFirstLastPara="1" rIns="91425" wrap="square" tIns="91425">
            <a:noAutofit/>
          </a:bodyPr>
          <a:lstStyle/>
          <a:p>
            <a:pPr indent="0" lvl="0" marL="914400" rtl="0" algn="l">
              <a:spcBef>
                <a:spcPts val="0"/>
              </a:spcBef>
              <a:spcAft>
                <a:spcPts val="0"/>
              </a:spcAft>
              <a:buNone/>
            </a:pPr>
            <a:r>
              <a:rPr lang="en" sz="900">
                <a:solidFill>
                  <a:schemeClr val="lt1"/>
                </a:solidFill>
                <a:latin typeface="Anybody ExtraBold"/>
                <a:ea typeface="Anybody ExtraBold"/>
                <a:cs typeface="Anybody ExtraBold"/>
                <a:sym typeface="Anybody ExtraBold"/>
              </a:rPr>
              <a:t>       After </a:t>
            </a:r>
            <a:r>
              <a:rPr lang="en" sz="900">
                <a:solidFill>
                  <a:schemeClr val="lt1"/>
                </a:solidFill>
                <a:latin typeface="Anybody ExtraBold"/>
                <a:ea typeface="Anybody ExtraBold"/>
                <a:cs typeface="Anybody ExtraBold"/>
                <a:sym typeface="Anybody ExtraBold"/>
              </a:rPr>
              <a:t> Transformation</a:t>
            </a:r>
            <a:endParaRPr sz="900">
              <a:solidFill>
                <a:schemeClr val="lt1"/>
              </a:solidFill>
              <a:latin typeface="Anybody ExtraBold"/>
              <a:ea typeface="Anybody ExtraBold"/>
              <a:cs typeface="Anybody ExtraBold"/>
              <a:sym typeface="Anybody ExtraBold"/>
            </a:endParaRPr>
          </a:p>
        </p:txBody>
      </p:sp>
      <p:graphicFrame>
        <p:nvGraphicFramePr>
          <p:cNvPr id="678" name="Google Shape;678;p54"/>
          <p:cNvGraphicFramePr/>
          <p:nvPr/>
        </p:nvGraphicFramePr>
        <p:xfrm>
          <a:off x="380898" y="2863225"/>
          <a:ext cx="3000000" cy="3000000"/>
        </p:xfrm>
        <a:graphic>
          <a:graphicData uri="http://schemas.openxmlformats.org/drawingml/2006/table">
            <a:tbl>
              <a:tblPr>
                <a:noFill/>
                <a:tableStyleId>{01271CCC-2A0B-4562-B9A3-495C39F3A74C}</a:tableStyleId>
              </a:tblPr>
              <a:tblGrid>
                <a:gridCol w="8435425"/>
              </a:tblGrid>
              <a:tr h="262650">
                <a:tc>
                  <a:txBody>
                    <a:bodyPr/>
                    <a:lstStyle/>
                    <a:p>
                      <a:pPr indent="0" lvl="0" marL="0" rtl="0" algn="l">
                        <a:spcBef>
                          <a:spcPts val="0"/>
                        </a:spcBef>
                        <a:spcAft>
                          <a:spcPts val="0"/>
                        </a:spcAft>
                        <a:buNone/>
                      </a:pPr>
                      <a:r>
                        <a:rPr b="1" lang="en" sz="800">
                          <a:solidFill>
                            <a:schemeClr val="dk1"/>
                          </a:solidFill>
                          <a:latin typeface="Source Sans Pro"/>
                          <a:ea typeface="Source Sans Pro"/>
                          <a:cs typeface="Source Sans Pro"/>
                          <a:sym typeface="Source Sans Pro"/>
                        </a:rPr>
                        <a:t>For the variables such as Loan Amount, Residential Assets Value, Commercial Assets Value, the distribution is right skewed. So, we segment the variables into bins for future analysis.</a:t>
                      </a:r>
                      <a:endParaRPr b="1" sz="800">
                        <a:solidFill>
                          <a:schemeClr val="dk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r>
            </a:tbl>
          </a:graphicData>
        </a:graphic>
      </p:graphicFrame>
      <p:sp>
        <p:nvSpPr>
          <p:cNvPr id="679" name="Google Shape;679;p54"/>
          <p:cNvSpPr txBox="1"/>
          <p:nvPr>
            <p:ph idx="4294967295" type="subTitle"/>
          </p:nvPr>
        </p:nvSpPr>
        <p:spPr>
          <a:xfrm>
            <a:off x="380900" y="3478175"/>
            <a:ext cx="7094400" cy="300000"/>
          </a:xfrm>
          <a:prstGeom prst="rect">
            <a:avLst/>
          </a:prstGeom>
          <a:solidFill>
            <a:schemeClr val="accent1"/>
          </a:solidFill>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Anybody ExtraBold"/>
                <a:ea typeface="Anybody ExtraBold"/>
                <a:cs typeface="Anybody ExtraBold"/>
                <a:sym typeface="Anybody ExtraBold"/>
              </a:rPr>
              <a:t>2.      Removal of Unnecessary Variables</a:t>
            </a:r>
            <a:endParaRPr sz="1100">
              <a:solidFill>
                <a:schemeClr val="lt1"/>
              </a:solidFill>
              <a:latin typeface="Anybody ExtraBold"/>
              <a:ea typeface="Anybody ExtraBold"/>
              <a:cs typeface="Anybody ExtraBold"/>
              <a:sym typeface="Anybody ExtraBold"/>
            </a:endParaRPr>
          </a:p>
        </p:txBody>
      </p:sp>
      <p:graphicFrame>
        <p:nvGraphicFramePr>
          <p:cNvPr id="680" name="Google Shape;680;p54"/>
          <p:cNvGraphicFramePr/>
          <p:nvPr/>
        </p:nvGraphicFramePr>
        <p:xfrm>
          <a:off x="444448" y="3978400"/>
          <a:ext cx="3000000" cy="3000000"/>
        </p:xfrm>
        <a:graphic>
          <a:graphicData uri="http://schemas.openxmlformats.org/drawingml/2006/table">
            <a:tbl>
              <a:tblPr>
                <a:noFill/>
                <a:tableStyleId>{01271CCC-2A0B-4562-B9A3-495C39F3A74C}</a:tableStyleId>
              </a:tblPr>
              <a:tblGrid>
                <a:gridCol w="2338325"/>
                <a:gridCol w="5792325"/>
              </a:tblGrid>
              <a:tr h="262650">
                <a:tc>
                  <a:txBody>
                    <a:bodyPr/>
                    <a:lstStyle/>
                    <a:p>
                      <a:pPr indent="0" lvl="0" marL="0" rtl="0" algn="l">
                        <a:spcBef>
                          <a:spcPts val="0"/>
                        </a:spcBef>
                        <a:spcAft>
                          <a:spcPts val="0"/>
                        </a:spcAft>
                        <a:buNone/>
                      </a:pPr>
                      <a:r>
                        <a:rPr b="1" lang="en" sz="1000">
                          <a:solidFill>
                            <a:schemeClr val="lt1"/>
                          </a:solidFill>
                          <a:latin typeface="Source Sans Pro"/>
                          <a:ea typeface="Source Sans Pro"/>
                          <a:cs typeface="Source Sans Pro"/>
                          <a:sym typeface="Source Sans Pro"/>
                        </a:rPr>
                        <a:t>Loan ID</a:t>
                      </a:r>
                      <a:endParaRPr b="1" sz="1000">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rPr b="1" lang="en" sz="1000">
                          <a:solidFill>
                            <a:schemeClr val="dk1"/>
                          </a:solidFill>
                          <a:latin typeface="Source Sans Pro"/>
                          <a:ea typeface="Source Sans Pro"/>
                          <a:cs typeface="Source Sans Pro"/>
                          <a:sym typeface="Source Sans Pro"/>
                        </a:rPr>
                        <a:t>No business value since system field</a:t>
                      </a:r>
                      <a:endParaRPr b="1" sz="1000">
                        <a:solidFill>
                          <a:schemeClr val="dk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r>
              <a:tr h="262650">
                <a:tc>
                  <a:txBody>
                    <a:bodyPr/>
                    <a:lstStyle/>
                    <a:p>
                      <a:pPr indent="0" lvl="0" marL="0" rtl="0" algn="l">
                        <a:spcBef>
                          <a:spcPts val="0"/>
                        </a:spcBef>
                        <a:spcAft>
                          <a:spcPts val="0"/>
                        </a:spcAft>
                        <a:buNone/>
                      </a:pPr>
                      <a:r>
                        <a:rPr b="1" lang="en" sz="1000">
                          <a:solidFill>
                            <a:schemeClr val="lt1"/>
                          </a:solidFill>
                          <a:latin typeface="Source Sans Pro"/>
                          <a:ea typeface="Source Sans Pro"/>
                          <a:cs typeface="Source Sans Pro"/>
                          <a:sym typeface="Source Sans Pro"/>
                        </a:rPr>
                        <a:t>Luxury Assets Value, Bank Asset Value</a:t>
                      </a:r>
                      <a:endParaRPr b="1" sz="1000">
                        <a:solidFill>
                          <a:schemeClr val="lt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rPr b="1" lang="en" sz="1000">
                          <a:solidFill>
                            <a:schemeClr val="dk1"/>
                          </a:solidFill>
                          <a:latin typeface="Source Sans Pro"/>
                          <a:ea typeface="Source Sans Pro"/>
                          <a:cs typeface="Source Sans Pro"/>
                          <a:sym typeface="Source Sans Pro"/>
                        </a:rPr>
                        <a:t>Fields have a high correlation with other fields - Loan Amount and Income Amount</a:t>
                      </a:r>
                      <a:endParaRPr b="1" sz="1000">
                        <a:solidFill>
                          <a:schemeClr val="dk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55"/>
          <p:cNvSpPr txBox="1"/>
          <p:nvPr/>
        </p:nvSpPr>
        <p:spPr>
          <a:xfrm>
            <a:off x="4463925" y="255250"/>
            <a:ext cx="4352400" cy="492600"/>
          </a:xfrm>
          <a:prstGeom prst="rect">
            <a:avLst/>
          </a:prstGeom>
          <a:noFill/>
          <a:ln>
            <a:noFill/>
          </a:ln>
        </p:spPr>
        <p:txBody>
          <a:bodyPr anchorCtr="0" anchor="t" bIns="91425" lIns="91425" spcFirstLastPara="1" rIns="91425" wrap="square" tIns="91425">
            <a:spAutoFit/>
          </a:bodyPr>
          <a:lstStyle/>
          <a:p>
            <a:pPr indent="0" lvl="0" marL="1371600" rtl="0" algn="r">
              <a:spcBef>
                <a:spcPts val="0"/>
              </a:spcBef>
              <a:spcAft>
                <a:spcPts val="0"/>
              </a:spcAft>
              <a:buNone/>
            </a:pPr>
            <a:r>
              <a:rPr lang="en" sz="2000">
                <a:solidFill>
                  <a:schemeClr val="dk1"/>
                </a:solidFill>
                <a:latin typeface="Anek Devanagari"/>
                <a:ea typeface="Anek Devanagari"/>
                <a:cs typeface="Anek Devanagari"/>
                <a:sym typeface="Anek Devanagari"/>
              </a:rPr>
              <a:t>Feature Engineering</a:t>
            </a:r>
            <a:endParaRPr sz="2000">
              <a:solidFill>
                <a:schemeClr val="dk1"/>
              </a:solidFill>
              <a:latin typeface="Anek Devanagari"/>
              <a:ea typeface="Anek Devanagari"/>
              <a:cs typeface="Anek Devanagari"/>
              <a:sym typeface="Anek Devanagari"/>
            </a:endParaRPr>
          </a:p>
        </p:txBody>
      </p:sp>
      <p:sp>
        <p:nvSpPr>
          <p:cNvPr id="686" name="Google Shape;686;p55"/>
          <p:cNvSpPr txBox="1"/>
          <p:nvPr>
            <p:ph idx="4294967295" type="subTitle"/>
          </p:nvPr>
        </p:nvSpPr>
        <p:spPr>
          <a:xfrm>
            <a:off x="380900" y="767050"/>
            <a:ext cx="4352400" cy="304800"/>
          </a:xfrm>
          <a:prstGeom prst="rect">
            <a:avLst/>
          </a:prstGeom>
          <a:solidFill>
            <a:schemeClr val="accent1"/>
          </a:solidFill>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Anybody ExtraBold"/>
                <a:ea typeface="Anybody ExtraBold"/>
                <a:cs typeface="Anybody ExtraBold"/>
                <a:sym typeface="Anybody ExtraBold"/>
              </a:rPr>
              <a:t>3.   One Hot Encoding</a:t>
            </a:r>
            <a:endParaRPr sz="1100">
              <a:solidFill>
                <a:schemeClr val="lt1"/>
              </a:solidFill>
              <a:latin typeface="Anybody ExtraBold"/>
              <a:ea typeface="Anybody ExtraBold"/>
              <a:cs typeface="Anybody ExtraBold"/>
              <a:sym typeface="Anybody ExtraBold"/>
            </a:endParaRPr>
          </a:p>
        </p:txBody>
      </p:sp>
      <p:sp>
        <p:nvSpPr>
          <p:cNvPr id="687" name="Google Shape;687;p55"/>
          <p:cNvSpPr txBox="1"/>
          <p:nvPr>
            <p:ph idx="4294967295" type="subTitle"/>
          </p:nvPr>
        </p:nvSpPr>
        <p:spPr>
          <a:xfrm>
            <a:off x="380900" y="1152850"/>
            <a:ext cx="2217600" cy="300000"/>
          </a:xfrm>
          <a:prstGeom prst="rect">
            <a:avLst/>
          </a:prstGeom>
          <a:solidFill>
            <a:srgbClr val="9FC5E8"/>
          </a:solidFill>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Anybody ExtraBold"/>
                <a:ea typeface="Anybody ExtraBold"/>
                <a:cs typeface="Anybody ExtraBold"/>
                <a:sym typeface="Anybody ExtraBold"/>
              </a:rPr>
              <a:t>        </a:t>
            </a:r>
            <a:r>
              <a:rPr lang="en" sz="900">
                <a:solidFill>
                  <a:schemeClr val="lt1"/>
                </a:solidFill>
                <a:latin typeface="Anybody ExtraBold"/>
                <a:ea typeface="Anybody ExtraBold"/>
                <a:cs typeface="Anybody ExtraBold"/>
                <a:sym typeface="Anybody ExtraBold"/>
              </a:rPr>
              <a:t>Before Transformation</a:t>
            </a:r>
            <a:endParaRPr sz="900">
              <a:solidFill>
                <a:schemeClr val="lt1"/>
              </a:solidFill>
              <a:latin typeface="Anybody ExtraBold"/>
              <a:ea typeface="Anybody ExtraBold"/>
              <a:cs typeface="Anybody ExtraBold"/>
              <a:sym typeface="Anybody ExtraBold"/>
            </a:endParaRPr>
          </a:p>
        </p:txBody>
      </p:sp>
      <p:sp>
        <p:nvSpPr>
          <p:cNvPr id="688" name="Google Shape;688;p55"/>
          <p:cNvSpPr txBox="1"/>
          <p:nvPr>
            <p:ph idx="4294967295" type="subTitle"/>
          </p:nvPr>
        </p:nvSpPr>
        <p:spPr>
          <a:xfrm>
            <a:off x="2903000" y="1152850"/>
            <a:ext cx="5711700" cy="300000"/>
          </a:xfrm>
          <a:prstGeom prst="rect">
            <a:avLst/>
          </a:prstGeom>
          <a:solidFill>
            <a:srgbClr val="9FC5E8"/>
          </a:solidFill>
        </p:spPr>
        <p:txBody>
          <a:bodyPr anchorCtr="0" anchor="t" bIns="91425" lIns="91425" spcFirstLastPara="1" rIns="91425" wrap="square" tIns="91425">
            <a:noAutofit/>
          </a:bodyPr>
          <a:lstStyle/>
          <a:p>
            <a:pPr indent="0" lvl="0" marL="1828800" rtl="0" algn="l">
              <a:spcBef>
                <a:spcPts val="0"/>
              </a:spcBef>
              <a:spcAft>
                <a:spcPts val="0"/>
              </a:spcAft>
              <a:buNone/>
            </a:pPr>
            <a:r>
              <a:rPr lang="en" sz="900">
                <a:solidFill>
                  <a:schemeClr val="lt1"/>
                </a:solidFill>
                <a:latin typeface="Anybody ExtraBold"/>
                <a:ea typeface="Anybody ExtraBold"/>
                <a:cs typeface="Anybody ExtraBold"/>
                <a:sym typeface="Anybody ExtraBold"/>
              </a:rPr>
              <a:t>       After  Transformation</a:t>
            </a:r>
            <a:endParaRPr sz="900">
              <a:solidFill>
                <a:schemeClr val="lt1"/>
              </a:solidFill>
              <a:latin typeface="Anybody ExtraBold"/>
              <a:ea typeface="Anybody ExtraBold"/>
              <a:cs typeface="Anybody ExtraBold"/>
              <a:sym typeface="Anybody ExtraBold"/>
            </a:endParaRPr>
          </a:p>
        </p:txBody>
      </p:sp>
      <p:graphicFrame>
        <p:nvGraphicFramePr>
          <p:cNvPr id="689" name="Google Shape;689;p55"/>
          <p:cNvGraphicFramePr/>
          <p:nvPr/>
        </p:nvGraphicFramePr>
        <p:xfrm>
          <a:off x="380898" y="3549025"/>
          <a:ext cx="3000000" cy="3000000"/>
        </p:xfrm>
        <a:graphic>
          <a:graphicData uri="http://schemas.openxmlformats.org/drawingml/2006/table">
            <a:tbl>
              <a:tblPr>
                <a:noFill/>
                <a:tableStyleId>{01271CCC-2A0B-4562-B9A3-495C39F3A74C}</a:tableStyleId>
              </a:tblPr>
              <a:tblGrid>
                <a:gridCol w="8435425"/>
              </a:tblGrid>
              <a:tr h="262650">
                <a:tc>
                  <a:txBody>
                    <a:bodyPr/>
                    <a:lstStyle/>
                    <a:p>
                      <a:pPr indent="0" lvl="0" marL="0" rtl="0" algn="l">
                        <a:spcBef>
                          <a:spcPts val="0"/>
                        </a:spcBef>
                        <a:spcAft>
                          <a:spcPts val="0"/>
                        </a:spcAft>
                        <a:buNone/>
                      </a:pPr>
                      <a:r>
                        <a:rPr lang="en" sz="800">
                          <a:solidFill>
                            <a:schemeClr val="dk1"/>
                          </a:solidFill>
                          <a:latin typeface="Source Sans Pro"/>
                          <a:ea typeface="Source Sans Pro"/>
                          <a:cs typeface="Source Sans Pro"/>
                          <a:sym typeface="Source Sans Pro"/>
                        </a:rPr>
                        <a:t>For variables like Education, Self Employed, commercial assets value binned etc, each categorical value is converted into a new categorical column with the binary value of a 0 or 1.</a:t>
                      </a:r>
                      <a:endParaRPr sz="800">
                        <a:solidFill>
                          <a:schemeClr val="dk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r>
            </a:tbl>
          </a:graphicData>
        </a:graphic>
      </p:graphicFrame>
      <p:sp>
        <p:nvSpPr>
          <p:cNvPr id="690" name="Google Shape;690;p55"/>
          <p:cNvSpPr txBox="1"/>
          <p:nvPr>
            <p:ph idx="4294967295" type="subTitle"/>
          </p:nvPr>
        </p:nvSpPr>
        <p:spPr>
          <a:xfrm>
            <a:off x="380900" y="3929975"/>
            <a:ext cx="4469400" cy="300000"/>
          </a:xfrm>
          <a:prstGeom prst="rect">
            <a:avLst/>
          </a:prstGeom>
          <a:solidFill>
            <a:schemeClr val="accent1"/>
          </a:solidFill>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Anybody ExtraBold"/>
                <a:ea typeface="Anybody ExtraBold"/>
                <a:cs typeface="Anybody ExtraBold"/>
                <a:sym typeface="Anybody ExtraBold"/>
              </a:rPr>
              <a:t>4.   </a:t>
            </a:r>
            <a:r>
              <a:rPr lang="en" sz="1100">
                <a:solidFill>
                  <a:schemeClr val="lt1"/>
                </a:solidFill>
                <a:latin typeface="Anybody ExtraBold"/>
                <a:ea typeface="Anybody ExtraBold"/>
                <a:cs typeface="Anybody ExtraBold"/>
                <a:sym typeface="Anybody ExtraBold"/>
              </a:rPr>
              <a:t>Variable Scaling using Z-scale Normalization</a:t>
            </a:r>
            <a:endParaRPr sz="1100">
              <a:solidFill>
                <a:schemeClr val="lt1"/>
              </a:solidFill>
              <a:latin typeface="Anybody ExtraBold"/>
              <a:ea typeface="Anybody ExtraBold"/>
              <a:cs typeface="Anybody ExtraBold"/>
              <a:sym typeface="Anybody ExtraBold"/>
            </a:endParaRPr>
          </a:p>
        </p:txBody>
      </p:sp>
      <p:pic>
        <p:nvPicPr>
          <p:cNvPr id="691" name="Google Shape;691;p55"/>
          <p:cNvPicPr preferRelativeResize="0"/>
          <p:nvPr/>
        </p:nvPicPr>
        <p:blipFill>
          <a:blip r:embed="rId3">
            <a:alphaModFix/>
          </a:blip>
          <a:stretch>
            <a:fillRect/>
          </a:stretch>
        </p:blipFill>
        <p:spPr>
          <a:xfrm>
            <a:off x="708500" y="1489263"/>
            <a:ext cx="1562411" cy="2023338"/>
          </a:xfrm>
          <a:prstGeom prst="rect">
            <a:avLst/>
          </a:prstGeom>
          <a:noFill/>
          <a:ln>
            <a:noFill/>
          </a:ln>
          <a:effectLst>
            <a:outerShdw blurRad="57150" rotWithShape="0" algn="bl" dir="5400000" dist="19050">
              <a:srgbClr val="000000">
                <a:alpha val="50000"/>
              </a:srgbClr>
            </a:outerShdw>
          </a:effectLst>
        </p:spPr>
      </p:pic>
      <p:pic>
        <p:nvPicPr>
          <p:cNvPr id="692" name="Google Shape;692;p55"/>
          <p:cNvPicPr preferRelativeResize="0"/>
          <p:nvPr/>
        </p:nvPicPr>
        <p:blipFill>
          <a:blip r:embed="rId4">
            <a:alphaModFix/>
          </a:blip>
          <a:stretch>
            <a:fillRect/>
          </a:stretch>
        </p:blipFill>
        <p:spPr>
          <a:xfrm>
            <a:off x="2903000" y="1536125"/>
            <a:ext cx="5711699" cy="1551350"/>
          </a:xfrm>
          <a:prstGeom prst="rect">
            <a:avLst/>
          </a:prstGeom>
          <a:noFill/>
          <a:ln>
            <a:noFill/>
          </a:ln>
          <a:effectLst>
            <a:outerShdw blurRad="57150" rotWithShape="0" algn="bl" dir="5400000" dist="19050">
              <a:srgbClr val="000000">
                <a:alpha val="50000"/>
              </a:srgbClr>
            </a:outerShdw>
          </a:effectLst>
        </p:spPr>
      </p:pic>
      <p:graphicFrame>
        <p:nvGraphicFramePr>
          <p:cNvPr id="693" name="Google Shape;693;p55"/>
          <p:cNvGraphicFramePr/>
          <p:nvPr/>
        </p:nvGraphicFramePr>
        <p:xfrm>
          <a:off x="380898" y="4234825"/>
          <a:ext cx="3000000" cy="3000000"/>
        </p:xfrm>
        <a:graphic>
          <a:graphicData uri="http://schemas.openxmlformats.org/drawingml/2006/table">
            <a:tbl>
              <a:tblPr>
                <a:noFill/>
                <a:tableStyleId>{01271CCC-2A0B-4562-B9A3-495C39F3A74C}</a:tableStyleId>
              </a:tblPr>
              <a:tblGrid>
                <a:gridCol w="8088950"/>
              </a:tblGrid>
              <a:tr h="262650">
                <a:tc>
                  <a:txBody>
                    <a:bodyPr/>
                    <a:lstStyle/>
                    <a:p>
                      <a:pPr indent="0" lvl="0" marL="0" rtl="0" algn="l">
                        <a:spcBef>
                          <a:spcPts val="0"/>
                        </a:spcBef>
                        <a:spcAft>
                          <a:spcPts val="0"/>
                        </a:spcAft>
                        <a:buNone/>
                      </a:pPr>
                      <a:r>
                        <a:rPr lang="en" sz="800">
                          <a:solidFill>
                            <a:schemeClr val="dk1"/>
                          </a:solidFill>
                          <a:latin typeface="Source Sans Pro"/>
                          <a:ea typeface="Source Sans Pro"/>
                          <a:cs typeface="Source Sans Pro"/>
                          <a:sym typeface="Source Sans Pro"/>
                        </a:rPr>
                        <a:t>Numerical Variables such as Loan Amount are standardized to have a zero mean and unit standard deviation</a:t>
                      </a:r>
                      <a:endParaRPr sz="800">
                        <a:solidFill>
                          <a:schemeClr val="dk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r>
              <a:tr h="262650">
                <a:tc>
                  <a:txBody>
                    <a:bodyPr/>
                    <a:lstStyle/>
                    <a:p>
                      <a:pPr indent="0" lvl="0" marL="0" rtl="0" algn="l">
                        <a:spcBef>
                          <a:spcPts val="0"/>
                        </a:spcBef>
                        <a:spcAft>
                          <a:spcPts val="0"/>
                        </a:spcAft>
                        <a:buNone/>
                      </a:pPr>
                      <a:r>
                        <a:rPr lang="en" sz="800">
                          <a:solidFill>
                            <a:schemeClr val="dk1"/>
                          </a:solidFill>
                          <a:latin typeface="Source Sans Pro"/>
                          <a:ea typeface="Source Sans Pro"/>
                          <a:cs typeface="Source Sans Pro"/>
                          <a:sym typeface="Source Sans Pro"/>
                        </a:rPr>
                        <a:t>The numerical values are scaled as per z = ( x - mean) / standard_deviation. This is done to bring all the features to a similar scale, so that they contribute equally to the analysis.</a:t>
                      </a:r>
                      <a:endParaRPr sz="800">
                        <a:solidFill>
                          <a:schemeClr val="dk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56"/>
          <p:cNvSpPr txBox="1"/>
          <p:nvPr>
            <p:ph type="title"/>
          </p:nvPr>
        </p:nvSpPr>
        <p:spPr>
          <a:xfrm>
            <a:off x="1647000" y="2345863"/>
            <a:ext cx="5850000" cy="108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Modeling</a:t>
            </a:r>
            <a:endParaRPr/>
          </a:p>
        </p:txBody>
      </p:sp>
      <p:sp>
        <p:nvSpPr>
          <p:cNvPr id="699" name="Google Shape;699;p56"/>
          <p:cNvSpPr txBox="1"/>
          <p:nvPr>
            <p:ph idx="2" type="title"/>
          </p:nvPr>
        </p:nvSpPr>
        <p:spPr>
          <a:xfrm>
            <a:off x="3731550" y="1353805"/>
            <a:ext cx="1680900" cy="108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700" name="Google Shape;700;p56"/>
          <p:cNvSpPr/>
          <p:nvPr/>
        </p:nvSpPr>
        <p:spPr>
          <a:xfrm>
            <a:off x="3005850" y="3651400"/>
            <a:ext cx="3132300" cy="1383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57"/>
          <p:cNvSpPr txBox="1"/>
          <p:nvPr/>
        </p:nvSpPr>
        <p:spPr>
          <a:xfrm>
            <a:off x="4463925" y="255250"/>
            <a:ext cx="4352400" cy="492600"/>
          </a:xfrm>
          <a:prstGeom prst="rect">
            <a:avLst/>
          </a:prstGeom>
          <a:noFill/>
          <a:ln>
            <a:noFill/>
          </a:ln>
        </p:spPr>
        <p:txBody>
          <a:bodyPr anchorCtr="0" anchor="t" bIns="91425" lIns="91425" spcFirstLastPara="1" rIns="91425" wrap="square" tIns="91425">
            <a:spAutoFit/>
          </a:bodyPr>
          <a:lstStyle/>
          <a:p>
            <a:pPr indent="0" lvl="0" marL="2743200" rtl="0" algn="r">
              <a:spcBef>
                <a:spcPts val="0"/>
              </a:spcBef>
              <a:spcAft>
                <a:spcPts val="0"/>
              </a:spcAft>
              <a:buNone/>
            </a:pPr>
            <a:r>
              <a:rPr lang="en" sz="2000">
                <a:solidFill>
                  <a:schemeClr val="dk1"/>
                </a:solidFill>
                <a:latin typeface="Anek Devanagari"/>
                <a:ea typeface="Anek Devanagari"/>
                <a:cs typeface="Anek Devanagari"/>
                <a:sym typeface="Anek Devanagari"/>
              </a:rPr>
              <a:t>Modeling</a:t>
            </a:r>
            <a:endParaRPr sz="2000">
              <a:solidFill>
                <a:schemeClr val="dk1"/>
              </a:solidFill>
              <a:latin typeface="Anek Devanagari"/>
              <a:ea typeface="Anek Devanagari"/>
              <a:cs typeface="Anek Devanagari"/>
              <a:sym typeface="Anek Devanagari"/>
            </a:endParaRPr>
          </a:p>
        </p:txBody>
      </p:sp>
      <p:graphicFrame>
        <p:nvGraphicFramePr>
          <p:cNvPr id="706" name="Google Shape;706;p57"/>
          <p:cNvGraphicFramePr/>
          <p:nvPr/>
        </p:nvGraphicFramePr>
        <p:xfrm>
          <a:off x="419513" y="747850"/>
          <a:ext cx="3000000" cy="3000000"/>
        </p:xfrm>
        <a:graphic>
          <a:graphicData uri="http://schemas.openxmlformats.org/drawingml/2006/table">
            <a:tbl>
              <a:tblPr>
                <a:noFill/>
                <a:tableStyleId>{01271CCC-2A0B-4562-B9A3-495C39F3A74C}</a:tableStyleId>
              </a:tblPr>
              <a:tblGrid>
                <a:gridCol w="1662350"/>
                <a:gridCol w="3034825"/>
                <a:gridCol w="3607800"/>
              </a:tblGrid>
              <a:tr h="2096450">
                <a:tc>
                  <a:txBody>
                    <a:bodyPr/>
                    <a:lstStyle/>
                    <a:p>
                      <a:pPr indent="0" lvl="0" marL="0" rtl="0" algn="ctr">
                        <a:spcBef>
                          <a:spcPts val="0"/>
                        </a:spcBef>
                        <a:spcAft>
                          <a:spcPts val="0"/>
                        </a:spcAft>
                        <a:buNone/>
                      </a:pPr>
                      <a:r>
                        <a:rPr lang="en" sz="1300">
                          <a:solidFill>
                            <a:schemeClr val="lt1"/>
                          </a:solidFill>
                          <a:latin typeface="Anybody ExtraBold"/>
                          <a:ea typeface="Anybody ExtraBold"/>
                          <a:cs typeface="Anybody ExtraBold"/>
                          <a:sym typeface="Anybody ExtraBold"/>
                        </a:rPr>
                        <a:t>Logistic Regression</a:t>
                      </a:r>
                      <a:endParaRPr sz="1300">
                        <a:solidFill>
                          <a:schemeClr val="lt1"/>
                        </a:solidFill>
                        <a:latin typeface="Anybody ExtraBold"/>
                        <a:ea typeface="Anybody ExtraBold"/>
                        <a:cs typeface="Anybody ExtraBold"/>
                        <a:sym typeface="Anybody ExtraBold"/>
                      </a:endParaRPr>
                    </a:p>
                    <a:p>
                      <a:pPr indent="0" lvl="0" marL="0" rtl="0" algn="ctr">
                        <a:spcBef>
                          <a:spcPts val="0"/>
                        </a:spcBef>
                        <a:spcAft>
                          <a:spcPts val="0"/>
                        </a:spcAft>
                        <a:buNone/>
                      </a:pPr>
                      <a:r>
                        <a:t/>
                      </a:r>
                      <a:endParaRPr sz="1300">
                        <a:solidFill>
                          <a:schemeClr val="lt1"/>
                        </a:solidFill>
                        <a:latin typeface="Anybody ExtraBold"/>
                        <a:ea typeface="Anybody ExtraBold"/>
                        <a:cs typeface="Anybody ExtraBold"/>
                        <a:sym typeface="Anybody ExtraBold"/>
                      </a:endParaRPr>
                    </a:p>
                    <a:p>
                      <a:pPr indent="0" lvl="0" marL="0" rtl="0" algn="ctr">
                        <a:spcBef>
                          <a:spcPts val="0"/>
                        </a:spcBef>
                        <a:spcAft>
                          <a:spcPts val="0"/>
                        </a:spcAft>
                        <a:buNone/>
                      </a:pPr>
                      <a:r>
                        <a:t/>
                      </a:r>
                      <a:endParaRPr sz="1300">
                        <a:solidFill>
                          <a:schemeClr val="lt1"/>
                        </a:solidFill>
                        <a:latin typeface="Anybody ExtraBold"/>
                        <a:ea typeface="Anybody ExtraBold"/>
                        <a:cs typeface="Anybody ExtraBold"/>
                        <a:sym typeface="Anybody ExtraBold"/>
                      </a:endParaRPr>
                    </a:p>
                    <a:p>
                      <a:pPr indent="0" lvl="0" marL="0" rtl="0" algn="ctr">
                        <a:spcBef>
                          <a:spcPts val="0"/>
                        </a:spcBef>
                        <a:spcAft>
                          <a:spcPts val="0"/>
                        </a:spcAft>
                        <a:buNone/>
                      </a:pPr>
                      <a:r>
                        <a:t/>
                      </a:r>
                      <a:endParaRPr sz="1300">
                        <a:solidFill>
                          <a:schemeClr val="lt1"/>
                        </a:solidFill>
                        <a:latin typeface="Anybody ExtraBold"/>
                        <a:ea typeface="Anybody ExtraBold"/>
                        <a:cs typeface="Anybody ExtraBold"/>
                        <a:sym typeface="Anybody ExtraBold"/>
                      </a:endParaRPr>
                    </a:p>
                    <a:p>
                      <a:pPr indent="0" lvl="0" marL="0" rtl="0" algn="ctr">
                        <a:spcBef>
                          <a:spcPts val="0"/>
                        </a:spcBef>
                        <a:spcAft>
                          <a:spcPts val="0"/>
                        </a:spcAft>
                        <a:buNone/>
                      </a:pPr>
                      <a:r>
                        <a:t/>
                      </a:r>
                      <a:endParaRPr sz="1300">
                        <a:solidFill>
                          <a:schemeClr val="lt1"/>
                        </a:solidFill>
                        <a:latin typeface="Anybody ExtraBold"/>
                        <a:ea typeface="Anybody ExtraBold"/>
                        <a:cs typeface="Anybody ExtraBold"/>
                        <a:sym typeface="Anybody ExtraBold"/>
                      </a:endParaRPr>
                    </a:p>
                  </a:txBody>
                  <a:tcPr marT="91425" marB="91425" marR="91425" marL="91425" anchor="ctr">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457200" rtl="0" algn="l">
                        <a:lnSpc>
                          <a:spcPct val="150000"/>
                        </a:lnSpc>
                        <a:spcBef>
                          <a:spcPts val="0"/>
                        </a:spcBef>
                        <a:spcAft>
                          <a:spcPts val="0"/>
                        </a:spcAft>
                        <a:buNone/>
                      </a:pPr>
                      <a:r>
                        <a:t/>
                      </a:r>
                      <a:endParaRPr b="1" sz="700">
                        <a:latin typeface="Source Sans Pro"/>
                        <a:ea typeface="Source Sans Pro"/>
                        <a:cs typeface="Source Sans Pro"/>
                        <a:sym typeface="Source Sans Pro"/>
                      </a:endParaRPr>
                    </a:p>
                    <a:p>
                      <a:pPr indent="-273050" lvl="0" marL="457200" rtl="0" algn="l">
                        <a:lnSpc>
                          <a:spcPct val="150000"/>
                        </a:lnSpc>
                        <a:spcBef>
                          <a:spcPts val="0"/>
                        </a:spcBef>
                        <a:spcAft>
                          <a:spcPts val="0"/>
                        </a:spcAft>
                        <a:buSzPts val="700"/>
                        <a:buFont typeface="Source Sans Pro"/>
                        <a:buChar char="●"/>
                      </a:pPr>
                      <a:r>
                        <a:rPr lang="en" sz="700">
                          <a:latin typeface="Source Sans Pro"/>
                          <a:ea typeface="Source Sans Pro"/>
                          <a:cs typeface="Source Sans Pro"/>
                          <a:sym typeface="Source Sans Pro"/>
                        </a:rPr>
                        <a:t> The time to run the Logistic Regression model is 0.137  seconds.</a:t>
                      </a:r>
                      <a:endParaRPr sz="700">
                        <a:latin typeface="Montserrat"/>
                        <a:ea typeface="Montserrat"/>
                        <a:cs typeface="Montserrat"/>
                        <a:sym typeface="Montserrat"/>
                      </a:endParaRPr>
                    </a:p>
                    <a:p>
                      <a:pPr indent="0" lvl="0" marL="0" rtl="0" algn="l">
                        <a:spcBef>
                          <a:spcPts val="0"/>
                        </a:spcBef>
                        <a:spcAft>
                          <a:spcPts val="0"/>
                        </a:spcAft>
                        <a:buNone/>
                      </a:pPr>
                      <a:r>
                        <a:t/>
                      </a:r>
                      <a:endParaRPr/>
                    </a:p>
                  </a:txBody>
                  <a:tcPr marT="91425" marB="91425" marR="91425" marL="91425"/>
                </a:tc>
              </a:tr>
              <a:tr h="1960650">
                <a:tc>
                  <a:txBody>
                    <a:bodyPr/>
                    <a:lstStyle/>
                    <a:p>
                      <a:pPr indent="0" lvl="0" marL="0" rtl="0" algn="ctr">
                        <a:spcBef>
                          <a:spcPts val="0"/>
                        </a:spcBef>
                        <a:spcAft>
                          <a:spcPts val="0"/>
                        </a:spcAft>
                        <a:buNone/>
                      </a:pPr>
                      <a:r>
                        <a:rPr lang="en" sz="1300">
                          <a:solidFill>
                            <a:schemeClr val="lt1"/>
                          </a:solidFill>
                          <a:latin typeface="Anybody ExtraBold"/>
                          <a:ea typeface="Anybody ExtraBold"/>
                          <a:cs typeface="Anybody ExtraBold"/>
                          <a:sym typeface="Anybody ExtraBold"/>
                        </a:rPr>
                        <a:t>Decision Tree</a:t>
                      </a:r>
                      <a:endParaRPr sz="1300">
                        <a:solidFill>
                          <a:schemeClr val="lt1"/>
                        </a:solidFill>
                        <a:latin typeface="Anybody ExtraBold"/>
                        <a:ea typeface="Anybody ExtraBold"/>
                        <a:cs typeface="Anybody ExtraBold"/>
                        <a:sym typeface="Anybody ExtraBold"/>
                      </a:endParaRPr>
                    </a:p>
                    <a:p>
                      <a:pPr indent="0" lvl="0" marL="0" rtl="0" algn="ctr">
                        <a:spcBef>
                          <a:spcPts val="0"/>
                        </a:spcBef>
                        <a:spcAft>
                          <a:spcPts val="0"/>
                        </a:spcAft>
                        <a:buNone/>
                      </a:pPr>
                      <a:r>
                        <a:t/>
                      </a:r>
                      <a:endParaRPr sz="1300">
                        <a:solidFill>
                          <a:schemeClr val="lt1"/>
                        </a:solidFill>
                        <a:latin typeface="Anybody ExtraBold"/>
                        <a:ea typeface="Anybody ExtraBold"/>
                        <a:cs typeface="Anybody ExtraBold"/>
                        <a:sym typeface="Anybody ExtraBold"/>
                      </a:endParaRPr>
                    </a:p>
                    <a:p>
                      <a:pPr indent="0" lvl="0" marL="0" rtl="0" algn="ctr">
                        <a:spcBef>
                          <a:spcPts val="0"/>
                        </a:spcBef>
                        <a:spcAft>
                          <a:spcPts val="0"/>
                        </a:spcAft>
                        <a:buNone/>
                      </a:pPr>
                      <a:r>
                        <a:t/>
                      </a:r>
                      <a:endParaRPr sz="1300">
                        <a:solidFill>
                          <a:schemeClr val="lt1"/>
                        </a:solidFill>
                        <a:latin typeface="Anybody ExtraBold"/>
                        <a:ea typeface="Anybody ExtraBold"/>
                        <a:cs typeface="Anybody ExtraBold"/>
                        <a:sym typeface="Anybody ExtraBold"/>
                      </a:endParaRPr>
                    </a:p>
                    <a:p>
                      <a:pPr indent="0" lvl="0" marL="0" rtl="0" algn="ctr">
                        <a:spcBef>
                          <a:spcPts val="0"/>
                        </a:spcBef>
                        <a:spcAft>
                          <a:spcPts val="0"/>
                        </a:spcAft>
                        <a:buNone/>
                      </a:pPr>
                      <a:r>
                        <a:t/>
                      </a:r>
                      <a:endParaRPr sz="1300">
                        <a:solidFill>
                          <a:schemeClr val="lt1"/>
                        </a:solidFill>
                        <a:latin typeface="Anybody ExtraBold"/>
                        <a:ea typeface="Anybody ExtraBold"/>
                        <a:cs typeface="Anybody ExtraBold"/>
                        <a:sym typeface="Anybody ExtraBold"/>
                      </a:endParaRPr>
                    </a:p>
                    <a:p>
                      <a:pPr indent="0" lvl="0" marL="0" rtl="0" algn="ctr">
                        <a:spcBef>
                          <a:spcPts val="0"/>
                        </a:spcBef>
                        <a:spcAft>
                          <a:spcPts val="0"/>
                        </a:spcAft>
                        <a:buNone/>
                      </a:pPr>
                      <a:r>
                        <a:t/>
                      </a:r>
                      <a:endParaRPr sz="1300">
                        <a:solidFill>
                          <a:schemeClr val="lt1"/>
                        </a:solidFill>
                        <a:latin typeface="Anybody ExtraBold"/>
                        <a:ea typeface="Anybody ExtraBold"/>
                        <a:cs typeface="Anybody ExtraBold"/>
                        <a:sym typeface="Anybody ExtraBold"/>
                      </a:endParaRPr>
                    </a:p>
                    <a:p>
                      <a:pPr indent="0" lvl="0" marL="0" rtl="0" algn="ctr">
                        <a:spcBef>
                          <a:spcPts val="0"/>
                        </a:spcBef>
                        <a:spcAft>
                          <a:spcPts val="0"/>
                        </a:spcAft>
                        <a:buNone/>
                      </a:pPr>
                      <a:r>
                        <a:t/>
                      </a:r>
                      <a:endParaRPr sz="1300">
                        <a:solidFill>
                          <a:schemeClr val="lt1"/>
                        </a:solidFill>
                        <a:latin typeface="Anybody ExtraBold"/>
                        <a:ea typeface="Anybody ExtraBold"/>
                        <a:cs typeface="Anybody ExtraBold"/>
                        <a:sym typeface="Anybody ExtraBold"/>
                      </a:endParaRPr>
                    </a:p>
                  </a:txBody>
                  <a:tcPr marT="91425" marB="91425" marR="91425" marL="91425" anchor="ctr">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707" name="Google Shape;707;p57"/>
          <p:cNvPicPr preferRelativeResize="0"/>
          <p:nvPr/>
        </p:nvPicPr>
        <p:blipFill>
          <a:blip r:embed="rId3">
            <a:alphaModFix/>
          </a:blip>
          <a:stretch>
            <a:fillRect/>
          </a:stretch>
        </p:blipFill>
        <p:spPr>
          <a:xfrm>
            <a:off x="2257525" y="1056175"/>
            <a:ext cx="2556194" cy="1165400"/>
          </a:xfrm>
          <a:prstGeom prst="rect">
            <a:avLst/>
          </a:prstGeom>
          <a:noFill/>
          <a:ln>
            <a:noFill/>
          </a:ln>
          <a:effectLst>
            <a:outerShdw blurRad="57150" rotWithShape="0" algn="bl" dir="5400000" dist="19050">
              <a:srgbClr val="000000">
                <a:alpha val="50000"/>
              </a:srgbClr>
            </a:outerShdw>
          </a:effectLst>
        </p:spPr>
      </p:pic>
      <p:sp>
        <p:nvSpPr>
          <p:cNvPr id="708" name="Google Shape;708;p57"/>
          <p:cNvSpPr txBox="1"/>
          <p:nvPr/>
        </p:nvSpPr>
        <p:spPr>
          <a:xfrm>
            <a:off x="2036125" y="2329825"/>
            <a:ext cx="3731100" cy="206400"/>
          </a:xfrm>
          <a:prstGeom prst="rect">
            <a:avLst/>
          </a:prstGeom>
          <a:noFill/>
          <a:ln>
            <a:noFill/>
          </a:ln>
        </p:spPr>
        <p:txBody>
          <a:bodyPr anchorCtr="0" anchor="t" bIns="91425" lIns="91425" spcFirstLastPara="1" rIns="91425" wrap="square" tIns="91425">
            <a:noAutofit/>
          </a:bodyPr>
          <a:lstStyle/>
          <a:p>
            <a:pPr indent="-273050" lvl="0" marL="457200" rtl="0" algn="l">
              <a:lnSpc>
                <a:spcPct val="150000"/>
              </a:lnSpc>
              <a:spcBef>
                <a:spcPts val="0"/>
              </a:spcBef>
              <a:spcAft>
                <a:spcPts val="0"/>
              </a:spcAft>
              <a:buSzPts val="700"/>
              <a:buFont typeface="Source Sans Pro"/>
              <a:buChar char="●"/>
            </a:pPr>
            <a:r>
              <a:rPr lang="en" sz="700">
                <a:latin typeface="Source Sans Pro"/>
                <a:ea typeface="Source Sans Pro"/>
                <a:cs typeface="Source Sans Pro"/>
                <a:sym typeface="Source Sans Pro"/>
              </a:rPr>
              <a:t>The AUC for Logistic Regression is :</a:t>
            </a:r>
            <a:r>
              <a:rPr b="1" lang="en" sz="700">
                <a:latin typeface="Source Sans Pro"/>
                <a:ea typeface="Source Sans Pro"/>
                <a:cs typeface="Source Sans Pro"/>
                <a:sym typeface="Source Sans Pro"/>
              </a:rPr>
              <a:t> 0.935300</a:t>
            </a:r>
            <a:endParaRPr b="1" sz="700">
              <a:latin typeface="Source Sans Pro"/>
              <a:ea typeface="Source Sans Pro"/>
              <a:cs typeface="Source Sans Pro"/>
              <a:sym typeface="Source Sans Pro"/>
            </a:endParaRPr>
          </a:p>
          <a:p>
            <a:pPr indent="-273050" lvl="0" marL="457200" rtl="0" algn="l">
              <a:lnSpc>
                <a:spcPct val="150000"/>
              </a:lnSpc>
              <a:spcBef>
                <a:spcPts val="0"/>
              </a:spcBef>
              <a:spcAft>
                <a:spcPts val="0"/>
              </a:spcAft>
              <a:buSzPts val="700"/>
              <a:buFont typeface="Source Sans Pro"/>
              <a:buChar char="●"/>
            </a:pPr>
            <a:r>
              <a:rPr lang="en" sz="700">
                <a:latin typeface="Source Sans Pro"/>
                <a:ea typeface="Source Sans Pro"/>
                <a:cs typeface="Source Sans Pro"/>
                <a:sym typeface="Source Sans Pro"/>
              </a:rPr>
              <a:t> The time to run the Logistic Regression model is 0.137  seconds.</a:t>
            </a:r>
            <a:endParaRPr sz="700">
              <a:latin typeface="Montserrat"/>
              <a:ea typeface="Montserrat"/>
              <a:cs typeface="Montserrat"/>
              <a:sym typeface="Montserrat"/>
            </a:endParaRPr>
          </a:p>
        </p:txBody>
      </p:sp>
      <p:sp>
        <p:nvSpPr>
          <p:cNvPr id="709" name="Google Shape;709;p57"/>
          <p:cNvSpPr txBox="1"/>
          <p:nvPr/>
        </p:nvSpPr>
        <p:spPr>
          <a:xfrm>
            <a:off x="2013775" y="4234825"/>
            <a:ext cx="3731100" cy="206400"/>
          </a:xfrm>
          <a:prstGeom prst="rect">
            <a:avLst/>
          </a:prstGeom>
          <a:noFill/>
          <a:ln>
            <a:noFill/>
          </a:ln>
        </p:spPr>
        <p:txBody>
          <a:bodyPr anchorCtr="0" anchor="t" bIns="91425" lIns="91425" spcFirstLastPara="1" rIns="91425" wrap="square" tIns="91425">
            <a:noAutofit/>
          </a:bodyPr>
          <a:lstStyle/>
          <a:p>
            <a:pPr indent="-273050" lvl="0" marL="457200" rtl="0" algn="l">
              <a:lnSpc>
                <a:spcPct val="150000"/>
              </a:lnSpc>
              <a:spcBef>
                <a:spcPts val="0"/>
              </a:spcBef>
              <a:spcAft>
                <a:spcPts val="0"/>
              </a:spcAft>
              <a:buSzPts val="700"/>
              <a:buFont typeface="Source Sans Pro"/>
              <a:buChar char="●"/>
            </a:pPr>
            <a:r>
              <a:rPr lang="en" sz="700">
                <a:latin typeface="Source Sans Pro"/>
                <a:ea typeface="Source Sans Pro"/>
                <a:cs typeface="Source Sans Pro"/>
                <a:sym typeface="Source Sans Pro"/>
              </a:rPr>
              <a:t> The AUC for Decision Tree is : </a:t>
            </a:r>
            <a:r>
              <a:rPr b="1" lang="en" sz="700">
                <a:latin typeface="Source Sans Pro"/>
                <a:ea typeface="Source Sans Pro"/>
                <a:cs typeface="Source Sans Pro"/>
                <a:sym typeface="Source Sans Pro"/>
              </a:rPr>
              <a:t>0.93404</a:t>
            </a:r>
            <a:endParaRPr b="1" sz="700">
              <a:latin typeface="Source Sans Pro"/>
              <a:ea typeface="Source Sans Pro"/>
              <a:cs typeface="Source Sans Pro"/>
              <a:sym typeface="Source Sans Pro"/>
            </a:endParaRPr>
          </a:p>
          <a:p>
            <a:pPr indent="-273050" lvl="0" marL="457200" rtl="0" algn="l">
              <a:lnSpc>
                <a:spcPct val="150000"/>
              </a:lnSpc>
              <a:spcBef>
                <a:spcPts val="0"/>
              </a:spcBef>
              <a:spcAft>
                <a:spcPts val="0"/>
              </a:spcAft>
              <a:buSzPts val="700"/>
              <a:buFont typeface="Source Sans Pro"/>
              <a:buChar char="●"/>
            </a:pPr>
            <a:r>
              <a:rPr lang="en" sz="700">
                <a:latin typeface="Source Sans Pro"/>
                <a:ea typeface="Source Sans Pro"/>
                <a:cs typeface="Source Sans Pro"/>
                <a:sym typeface="Source Sans Pro"/>
              </a:rPr>
              <a:t> The time to run the Decision Tree model is 0.13869  seconds.</a:t>
            </a:r>
            <a:endParaRPr sz="700">
              <a:latin typeface="Source Sans Pro"/>
              <a:ea typeface="Source Sans Pro"/>
              <a:cs typeface="Source Sans Pro"/>
              <a:sym typeface="Source Sans Pro"/>
            </a:endParaRPr>
          </a:p>
        </p:txBody>
      </p:sp>
      <p:pic>
        <p:nvPicPr>
          <p:cNvPr id="710" name="Google Shape;710;p57"/>
          <p:cNvPicPr preferRelativeResize="0"/>
          <p:nvPr/>
        </p:nvPicPr>
        <p:blipFill>
          <a:blip r:embed="rId4">
            <a:alphaModFix/>
          </a:blip>
          <a:stretch>
            <a:fillRect/>
          </a:stretch>
        </p:blipFill>
        <p:spPr>
          <a:xfrm>
            <a:off x="5213088" y="863575"/>
            <a:ext cx="3428521" cy="1466250"/>
          </a:xfrm>
          <a:prstGeom prst="rect">
            <a:avLst/>
          </a:prstGeom>
          <a:noFill/>
          <a:ln>
            <a:noFill/>
          </a:ln>
          <a:effectLst>
            <a:outerShdw blurRad="57150" rotWithShape="0" algn="bl" dir="5400000" dist="19050">
              <a:srgbClr val="000000">
                <a:alpha val="50000"/>
              </a:srgbClr>
            </a:outerShdw>
          </a:effectLst>
        </p:spPr>
      </p:pic>
      <p:sp>
        <p:nvSpPr>
          <p:cNvPr id="711" name="Google Shape;711;p57"/>
          <p:cNvSpPr txBox="1"/>
          <p:nvPr/>
        </p:nvSpPr>
        <p:spPr>
          <a:xfrm>
            <a:off x="4985563" y="2311413"/>
            <a:ext cx="3731100" cy="492600"/>
          </a:xfrm>
          <a:prstGeom prst="rect">
            <a:avLst/>
          </a:prstGeom>
          <a:noFill/>
          <a:ln>
            <a:noFill/>
          </a:ln>
        </p:spPr>
        <p:txBody>
          <a:bodyPr anchorCtr="0" anchor="t" bIns="91425" lIns="91425" spcFirstLastPara="1" rIns="91425" wrap="square" tIns="91425">
            <a:noAutofit/>
          </a:bodyPr>
          <a:lstStyle/>
          <a:p>
            <a:pPr indent="-273050" lvl="0" marL="457200" rtl="0" algn="l">
              <a:lnSpc>
                <a:spcPct val="150000"/>
              </a:lnSpc>
              <a:spcBef>
                <a:spcPts val="0"/>
              </a:spcBef>
              <a:spcAft>
                <a:spcPts val="0"/>
              </a:spcAft>
              <a:buSzPts val="700"/>
              <a:buFont typeface="Source Sans Pro"/>
              <a:buChar char="●"/>
            </a:pPr>
            <a:r>
              <a:rPr lang="en" sz="700">
                <a:latin typeface="Source Sans Pro"/>
                <a:ea typeface="Source Sans Pro"/>
                <a:cs typeface="Source Sans Pro"/>
                <a:sym typeface="Source Sans Pro"/>
              </a:rPr>
              <a:t>CIBIL score of 540+ is most </a:t>
            </a:r>
            <a:r>
              <a:rPr lang="en" sz="700">
                <a:latin typeface="Source Sans Pro"/>
                <a:ea typeface="Source Sans Pro"/>
                <a:cs typeface="Source Sans Pro"/>
                <a:sym typeface="Source Sans Pro"/>
              </a:rPr>
              <a:t>significant in the approval of the loan.</a:t>
            </a:r>
            <a:endParaRPr sz="700">
              <a:latin typeface="Source Sans Pro"/>
              <a:ea typeface="Source Sans Pro"/>
              <a:cs typeface="Source Sans Pro"/>
              <a:sym typeface="Source Sans Pro"/>
            </a:endParaRPr>
          </a:p>
          <a:p>
            <a:pPr indent="-273050" lvl="0" marL="457200" rtl="0" algn="l">
              <a:lnSpc>
                <a:spcPct val="150000"/>
              </a:lnSpc>
              <a:spcBef>
                <a:spcPts val="0"/>
              </a:spcBef>
              <a:spcAft>
                <a:spcPts val="0"/>
              </a:spcAft>
              <a:buSzPts val="700"/>
              <a:buFont typeface="Source Sans Pro"/>
              <a:buChar char="●"/>
            </a:pPr>
            <a:r>
              <a:rPr lang="en" sz="700">
                <a:latin typeface="Source Sans Pro"/>
                <a:ea typeface="Source Sans Pro"/>
                <a:cs typeface="Source Sans Pro"/>
                <a:sym typeface="Source Sans Pro"/>
              </a:rPr>
              <a:t>Loan Term negatively affects the Loan Approval Status. This is in alignment with our exploratory analysis.</a:t>
            </a:r>
            <a:endParaRPr sz="700">
              <a:latin typeface="Source Sans Pro"/>
              <a:ea typeface="Source Sans Pro"/>
              <a:cs typeface="Source Sans Pro"/>
              <a:sym typeface="Source Sans Pro"/>
            </a:endParaRPr>
          </a:p>
          <a:p>
            <a:pPr indent="0" lvl="0" marL="0" rtl="0" algn="l">
              <a:lnSpc>
                <a:spcPct val="150000"/>
              </a:lnSpc>
              <a:spcBef>
                <a:spcPts val="0"/>
              </a:spcBef>
              <a:spcAft>
                <a:spcPts val="0"/>
              </a:spcAft>
              <a:buNone/>
            </a:pPr>
            <a:r>
              <a:t/>
            </a:r>
            <a:endParaRPr sz="700">
              <a:latin typeface="Source Sans Pro"/>
              <a:ea typeface="Source Sans Pro"/>
              <a:cs typeface="Source Sans Pro"/>
              <a:sym typeface="Source Sans Pro"/>
            </a:endParaRPr>
          </a:p>
          <a:p>
            <a:pPr indent="0" lvl="0" marL="0" rtl="0" algn="l">
              <a:lnSpc>
                <a:spcPct val="150000"/>
              </a:lnSpc>
              <a:spcBef>
                <a:spcPts val="0"/>
              </a:spcBef>
              <a:spcAft>
                <a:spcPts val="0"/>
              </a:spcAft>
              <a:buNone/>
            </a:pPr>
            <a:r>
              <a:t/>
            </a:r>
            <a:endParaRPr sz="700">
              <a:latin typeface="Source Sans Pro"/>
              <a:ea typeface="Source Sans Pro"/>
              <a:cs typeface="Source Sans Pro"/>
              <a:sym typeface="Source Sans Pro"/>
            </a:endParaRPr>
          </a:p>
          <a:p>
            <a:pPr indent="-273050" lvl="0" marL="457200" rtl="0" algn="l">
              <a:lnSpc>
                <a:spcPct val="150000"/>
              </a:lnSpc>
              <a:spcBef>
                <a:spcPts val="0"/>
              </a:spcBef>
              <a:spcAft>
                <a:spcPts val="0"/>
              </a:spcAft>
              <a:buSzPts val="700"/>
              <a:buFont typeface="Source Sans Pro"/>
              <a:buChar char="●"/>
            </a:pPr>
            <a:r>
              <a:rPr lang="en" sz="700">
                <a:latin typeface="Source Sans Pro"/>
                <a:ea typeface="Source Sans Pro"/>
                <a:cs typeface="Source Sans Pro"/>
                <a:sym typeface="Source Sans Pro"/>
              </a:rPr>
              <a:t>T</a:t>
            </a:r>
            <a:endParaRPr sz="700">
              <a:latin typeface="Source Sans Pro"/>
              <a:ea typeface="Source Sans Pro"/>
              <a:cs typeface="Source Sans Pro"/>
              <a:sym typeface="Source Sans Pro"/>
            </a:endParaRPr>
          </a:p>
        </p:txBody>
      </p:sp>
      <p:pic>
        <p:nvPicPr>
          <p:cNvPr id="712" name="Google Shape;712;p57"/>
          <p:cNvPicPr preferRelativeResize="0"/>
          <p:nvPr/>
        </p:nvPicPr>
        <p:blipFill>
          <a:blip r:embed="rId5">
            <a:alphaModFix/>
          </a:blip>
          <a:stretch>
            <a:fillRect/>
          </a:stretch>
        </p:blipFill>
        <p:spPr>
          <a:xfrm>
            <a:off x="2257525" y="3222625"/>
            <a:ext cx="2556200" cy="910601"/>
          </a:xfrm>
          <a:prstGeom prst="rect">
            <a:avLst/>
          </a:prstGeom>
          <a:noFill/>
          <a:ln>
            <a:noFill/>
          </a:ln>
          <a:effectLst>
            <a:outerShdw blurRad="57150" rotWithShape="0" algn="bl" dir="5400000" dist="19050">
              <a:srgbClr val="000000">
                <a:alpha val="50000"/>
              </a:srgbClr>
            </a:outerShdw>
          </a:effectLst>
        </p:spPr>
      </p:pic>
      <p:pic>
        <p:nvPicPr>
          <p:cNvPr id="713" name="Google Shape;713;p57"/>
          <p:cNvPicPr preferRelativeResize="0"/>
          <p:nvPr/>
        </p:nvPicPr>
        <p:blipFill>
          <a:blip r:embed="rId6">
            <a:alphaModFix/>
          </a:blip>
          <a:stretch>
            <a:fillRect/>
          </a:stretch>
        </p:blipFill>
        <p:spPr>
          <a:xfrm>
            <a:off x="5211825" y="2944800"/>
            <a:ext cx="3430976" cy="1466251"/>
          </a:xfrm>
          <a:prstGeom prst="rect">
            <a:avLst/>
          </a:prstGeom>
          <a:noFill/>
          <a:ln>
            <a:noFill/>
          </a:ln>
          <a:effectLst>
            <a:outerShdw blurRad="57150" rotWithShape="0" algn="bl" dir="5400000" dist="19050">
              <a:srgbClr val="000000">
                <a:alpha val="50000"/>
              </a:srgbClr>
            </a:outerShdw>
          </a:effectLst>
        </p:spPr>
      </p:pic>
      <p:sp>
        <p:nvSpPr>
          <p:cNvPr id="714" name="Google Shape;714;p57"/>
          <p:cNvSpPr txBox="1"/>
          <p:nvPr/>
        </p:nvSpPr>
        <p:spPr>
          <a:xfrm>
            <a:off x="4983200" y="4367575"/>
            <a:ext cx="3658500" cy="359700"/>
          </a:xfrm>
          <a:prstGeom prst="rect">
            <a:avLst/>
          </a:prstGeom>
          <a:noFill/>
          <a:ln>
            <a:noFill/>
          </a:ln>
        </p:spPr>
        <p:txBody>
          <a:bodyPr anchorCtr="0" anchor="t" bIns="91425" lIns="91425" spcFirstLastPara="1" rIns="91425" wrap="square" tIns="91425">
            <a:noAutofit/>
          </a:bodyPr>
          <a:lstStyle/>
          <a:p>
            <a:pPr indent="-273050" lvl="0" marL="457200" rtl="0" algn="l">
              <a:lnSpc>
                <a:spcPct val="150000"/>
              </a:lnSpc>
              <a:spcBef>
                <a:spcPts val="0"/>
              </a:spcBef>
              <a:spcAft>
                <a:spcPts val="0"/>
              </a:spcAft>
              <a:buSzPts val="700"/>
              <a:buFont typeface="Source Sans Pro"/>
              <a:buChar char="●"/>
            </a:pPr>
            <a:r>
              <a:rPr lang="en" sz="700">
                <a:latin typeface="Source Sans Pro"/>
                <a:ea typeface="Source Sans Pro"/>
                <a:cs typeface="Source Sans Pro"/>
                <a:sym typeface="Source Sans Pro"/>
              </a:rPr>
              <a:t>Decision Tree also lists Annual Income, no_of_dependents. This is not aligned with the initial analysis.</a:t>
            </a:r>
            <a:endParaRPr sz="700">
              <a:latin typeface="Source Sans Pro"/>
              <a:ea typeface="Source Sans Pro"/>
              <a:cs typeface="Source Sans Pro"/>
              <a:sym typeface="Source Sans Pro"/>
            </a:endParaRPr>
          </a:p>
        </p:txBody>
      </p:sp>
      <p:pic>
        <p:nvPicPr>
          <p:cNvPr id="715" name="Google Shape;715;p57"/>
          <p:cNvPicPr preferRelativeResize="0"/>
          <p:nvPr/>
        </p:nvPicPr>
        <p:blipFill>
          <a:blip r:embed="rId7">
            <a:alphaModFix amt="26000"/>
          </a:blip>
          <a:stretch>
            <a:fillRect/>
          </a:stretch>
        </p:blipFill>
        <p:spPr>
          <a:xfrm>
            <a:off x="849075" y="1710625"/>
            <a:ext cx="729275" cy="729275"/>
          </a:xfrm>
          <a:prstGeom prst="rect">
            <a:avLst/>
          </a:prstGeom>
          <a:noFill/>
          <a:ln>
            <a:noFill/>
          </a:ln>
        </p:spPr>
      </p:pic>
      <p:pic>
        <p:nvPicPr>
          <p:cNvPr id="716" name="Google Shape;716;p57"/>
          <p:cNvPicPr preferRelativeResize="0"/>
          <p:nvPr/>
        </p:nvPicPr>
        <p:blipFill>
          <a:blip r:embed="rId8">
            <a:alphaModFix amt="37000"/>
          </a:blip>
          <a:stretch>
            <a:fillRect/>
          </a:stretch>
        </p:blipFill>
        <p:spPr>
          <a:xfrm>
            <a:off x="811625" y="3560800"/>
            <a:ext cx="804195" cy="804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graphicFrame>
        <p:nvGraphicFramePr>
          <p:cNvPr id="721" name="Google Shape;721;p58"/>
          <p:cNvGraphicFramePr/>
          <p:nvPr/>
        </p:nvGraphicFramePr>
        <p:xfrm>
          <a:off x="426150" y="904850"/>
          <a:ext cx="3000000" cy="3000000"/>
        </p:xfrm>
        <a:graphic>
          <a:graphicData uri="http://schemas.openxmlformats.org/drawingml/2006/table">
            <a:tbl>
              <a:tblPr>
                <a:noFill/>
                <a:tableStyleId>{01271CCC-2A0B-4562-B9A3-495C39F3A74C}</a:tableStyleId>
              </a:tblPr>
              <a:tblGrid>
                <a:gridCol w="1662350"/>
                <a:gridCol w="3034825"/>
                <a:gridCol w="3607800"/>
              </a:tblGrid>
              <a:tr h="2096450">
                <a:tc>
                  <a:txBody>
                    <a:bodyPr/>
                    <a:lstStyle/>
                    <a:p>
                      <a:pPr indent="0" lvl="0" marL="0" rtl="0" algn="ctr">
                        <a:spcBef>
                          <a:spcPts val="0"/>
                        </a:spcBef>
                        <a:spcAft>
                          <a:spcPts val="0"/>
                        </a:spcAft>
                        <a:buNone/>
                      </a:pPr>
                      <a:r>
                        <a:rPr lang="en" sz="1300">
                          <a:solidFill>
                            <a:schemeClr val="lt1"/>
                          </a:solidFill>
                          <a:latin typeface="Anybody ExtraBold"/>
                          <a:ea typeface="Anybody ExtraBold"/>
                          <a:cs typeface="Anybody ExtraBold"/>
                          <a:sym typeface="Anybody ExtraBold"/>
                        </a:rPr>
                        <a:t>Random Forest</a:t>
                      </a:r>
                      <a:endParaRPr sz="1300">
                        <a:solidFill>
                          <a:schemeClr val="lt1"/>
                        </a:solidFill>
                        <a:latin typeface="Anybody ExtraBold"/>
                        <a:ea typeface="Anybody ExtraBold"/>
                        <a:cs typeface="Anybody ExtraBold"/>
                        <a:sym typeface="Anybody ExtraBold"/>
                      </a:endParaRPr>
                    </a:p>
                    <a:p>
                      <a:pPr indent="0" lvl="0" marL="0" rtl="0" algn="ctr">
                        <a:spcBef>
                          <a:spcPts val="0"/>
                        </a:spcBef>
                        <a:spcAft>
                          <a:spcPts val="0"/>
                        </a:spcAft>
                        <a:buNone/>
                      </a:pPr>
                      <a:r>
                        <a:t/>
                      </a:r>
                      <a:endParaRPr sz="1300">
                        <a:solidFill>
                          <a:schemeClr val="lt1"/>
                        </a:solidFill>
                        <a:latin typeface="Anybody ExtraBold"/>
                        <a:ea typeface="Anybody ExtraBold"/>
                        <a:cs typeface="Anybody ExtraBold"/>
                        <a:sym typeface="Anybody ExtraBold"/>
                      </a:endParaRPr>
                    </a:p>
                    <a:p>
                      <a:pPr indent="0" lvl="0" marL="0" rtl="0" algn="ctr">
                        <a:spcBef>
                          <a:spcPts val="0"/>
                        </a:spcBef>
                        <a:spcAft>
                          <a:spcPts val="0"/>
                        </a:spcAft>
                        <a:buNone/>
                      </a:pPr>
                      <a:r>
                        <a:t/>
                      </a:r>
                      <a:endParaRPr sz="1300">
                        <a:solidFill>
                          <a:schemeClr val="lt1"/>
                        </a:solidFill>
                        <a:latin typeface="Anybody ExtraBold"/>
                        <a:ea typeface="Anybody ExtraBold"/>
                        <a:cs typeface="Anybody ExtraBold"/>
                        <a:sym typeface="Anybody ExtraBold"/>
                      </a:endParaRPr>
                    </a:p>
                    <a:p>
                      <a:pPr indent="0" lvl="0" marL="0" rtl="0" algn="ctr">
                        <a:spcBef>
                          <a:spcPts val="0"/>
                        </a:spcBef>
                        <a:spcAft>
                          <a:spcPts val="0"/>
                        </a:spcAft>
                        <a:buNone/>
                      </a:pPr>
                      <a:r>
                        <a:t/>
                      </a:r>
                      <a:endParaRPr sz="1300">
                        <a:solidFill>
                          <a:schemeClr val="lt1"/>
                        </a:solidFill>
                        <a:latin typeface="Anybody ExtraBold"/>
                        <a:ea typeface="Anybody ExtraBold"/>
                        <a:cs typeface="Anybody ExtraBold"/>
                        <a:sym typeface="Anybody ExtraBold"/>
                      </a:endParaRPr>
                    </a:p>
                    <a:p>
                      <a:pPr indent="0" lvl="0" marL="0" rtl="0" algn="ctr">
                        <a:spcBef>
                          <a:spcPts val="0"/>
                        </a:spcBef>
                        <a:spcAft>
                          <a:spcPts val="0"/>
                        </a:spcAft>
                        <a:buNone/>
                      </a:pPr>
                      <a:r>
                        <a:t/>
                      </a:r>
                      <a:endParaRPr sz="1300">
                        <a:solidFill>
                          <a:schemeClr val="lt1"/>
                        </a:solidFill>
                        <a:latin typeface="Anybody ExtraBold"/>
                        <a:ea typeface="Anybody ExtraBold"/>
                        <a:cs typeface="Anybody ExtraBold"/>
                        <a:sym typeface="Anybody ExtraBold"/>
                      </a:endParaRPr>
                    </a:p>
                  </a:txBody>
                  <a:tcPr marT="91425" marB="91425" marR="91425" marL="91425" anchor="ctr">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960650">
                <a:tc>
                  <a:txBody>
                    <a:bodyPr/>
                    <a:lstStyle/>
                    <a:p>
                      <a:pPr indent="0" lvl="0" marL="0" rtl="0" algn="ctr">
                        <a:spcBef>
                          <a:spcPts val="0"/>
                        </a:spcBef>
                        <a:spcAft>
                          <a:spcPts val="0"/>
                        </a:spcAft>
                        <a:buNone/>
                      </a:pPr>
                      <a:r>
                        <a:rPr lang="en" sz="1300">
                          <a:solidFill>
                            <a:schemeClr val="lt1"/>
                          </a:solidFill>
                          <a:latin typeface="Anybody ExtraBold"/>
                          <a:ea typeface="Anybody ExtraBold"/>
                          <a:cs typeface="Anybody ExtraBold"/>
                          <a:sym typeface="Anybody ExtraBold"/>
                        </a:rPr>
                        <a:t>Gradient Boosting</a:t>
                      </a:r>
                      <a:endParaRPr sz="1300">
                        <a:solidFill>
                          <a:schemeClr val="lt1"/>
                        </a:solidFill>
                        <a:latin typeface="Anybody ExtraBold"/>
                        <a:ea typeface="Anybody ExtraBold"/>
                        <a:cs typeface="Anybody ExtraBold"/>
                        <a:sym typeface="Anybody ExtraBold"/>
                      </a:endParaRPr>
                    </a:p>
                    <a:p>
                      <a:pPr indent="0" lvl="0" marL="0" rtl="0" algn="ctr">
                        <a:spcBef>
                          <a:spcPts val="0"/>
                        </a:spcBef>
                        <a:spcAft>
                          <a:spcPts val="0"/>
                        </a:spcAft>
                        <a:buNone/>
                      </a:pPr>
                      <a:r>
                        <a:t/>
                      </a:r>
                      <a:endParaRPr sz="1300">
                        <a:solidFill>
                          <a:schemeClr val="lt1"/>
                        </a:solidFill>
                        <a:latin typeface="Anybody ExtraBold"/>
                        <a:ea typeface="Anybody ExtraBold"/>
                        <a:cs typeface="Anybody ExtraBold"/>
                        <a:sym typeface="Anybody ExtraBold"/>
                      </a:endParaRPr>
                    </a:p>
                    <a:p>
                      <a:pPr indent="0" lvl="0" marL="0" rtl="0" algn="ctr">
                        <a:spcBef>
                          <a:spcPts val="0"/>
                        </a:spcBef>
                        <a:spcAft>
                          <a:spcPts val="0"/>
                        </a:spcAft>
                        <a:buNone/>
                      </a:pPr>
                      <a:r>
                        <a:t/>
                      </a:r>
                      <a:endParaRPr sz="1300">
                        <a:solidFill>
                          <a:schemeClr val="lt1"/>
                        </a:solidFill>
                        <a:latin typeface="Anybody ExtraBold"/>
                        <a:ea typeface="Anybody ExtraBold"/>
                        <a:cs typeface="Anybody ExtraBold"/>
                        <a:sym typeface="Anybody ExtraBold"/>
                      </a:endParaRPr>
                    </a:p>
                    <a:p>
                      <a:pPr indent="0" lvl="0" marL="0" rtl="0" algn="ctr">
                        <a:spcBef>
                          <a:spcPts val="0"/>
                        </a:spcBef>
                        <a:spcAft>
                          <a:spcPts val="0"/>
                        </a:spcAft>
                        <a:buNone/>
                      </a:pPr>
                      <a:r>
                        <a:t/>
                      </a:r>
                      <a:endParaRPr sz="1300">
                        <a:solidFill>
                          <a:schemeClr val="lt1"/>
                        </a:solidFill>
                        <a:latin typeface="Anybody ExtraBold"/>
                        <a:ea typeface="Anybody ExtraBold"/>
                        <a:cs typeface="Anybody ExtraBold"/>
                        <a:sym typeface="Anybody ExtraBold"/>
                      </a:endParaRPr>
                    </a:p>
                    <a:p>
                      <a:pPr indent="0" lvl="0" marL="0" rtl="0" algn="ctr">
                        <a:spcBef>
                          <a:spcPts val="0"/>
                        </a:spcBef>
                        <a:spcAft>
                          <a:spcPts val="0"/>
                        </a:spcAft>
                        <a:buNone/>
                      </a:pPr>
                      <a:r>
                        <a:t/>
                      </a:r>
                      <a:endParaRPr sz="1300">
                        <a:solidFill>
                          <a:schemeClr val="lt1"/>
                        </a:solidFill>
                        <a:latin typeface="Anybody ExtraBold"/>
                        <a:ea typeface="Anybody ExtraBold"/>
                        <a:cs typeface="Anybody ExtraBold"/>
                        <a:sym typeface="Anybody ExtraBold"/>
                      </a:endParaRPr>
                    </a:p>
                  </a:txBody>
                  <a:tcPr marT="91425" marB="91425" marR="91425" marL="91425" anchor="ctr">
                    <a:solidFill>
                      <a:schemeClr val="accent1"/>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722" name="Google Shape;722;p58"/>
          <p:cNvSpPr txBox="1"/>
          <p:nvPr/>
        </p:nvSpPr>
        <p:spPr>
          <a:xfrm>
            <a:off x="1937575" y="2406025"/>
            <a:ext cx="3731100" cy="206400"/>
          </a:xfrm>
          <a:prstGeom prst="rect">
            <a:avLst/>
          </a:prstGeom>
          <a:noFill/>
          <a:ln>
            <a:noFill/>
          </a:ln>
        </p:spPr>
        <p:txBody>
          <a:bodyPr anchorCtr="0" anchor="t" bIns="91425" lIns="91425" spcFirstLastPara="1" rIns="91425" wrap="square" tIns="91425">
            <a:noAutofit/>
          </a:bodyPr>
          <a:lstStyle/>
          <a:p>
            <a:pPr indent="-273050" lvl="0" marL="457200" rtl="0" algn="l">
              <a:lnSpc>
                <a:spcPct val="150000"/>
              </a:lnSpc>
              <a:spcBef>
                <a:spcPts val="0"/>
              </a:spcBef>
              <a:spcAft>
                <a:spcPts val="0"/>
              </a:spcAft>
              <a:buSzPts val="700"/>
              <a:buFont typeface="Source Sans Pro"/>
              <a:buChar char="●"/>
            </a:pPr>
            <a:r>
              <a:rPr lang="en" sz="700">
                <a:latin typeface="Source Sans Pro"/>
                <a:ea typeface="Source Sans Pro"/>
                <a:cs typeface="Source Sans Pro"/>
                <a:sym typeface="Source Sans Pro"/>
              </a:rPr>
              <a:t>The AUC for Random Forest is :</a:t>
            </a:r>
            <a:r>
              <a:rPr b="1" lang="en" sz="700">
                <a:latin typeface="Source Sans Pro"/>
                <a:ea typeface="Source Sans Pro"/>
                <a:cs typeface="Source Sans Pro"/>
                <a:sym typeface="Source Sans Pro"/>
              </a:rPr>
              <a:t> 0.93451</a:t>
            </a:r>
            <a:endParaRPr b="1" sz="700">
              <a:latin typeface="Source Sans Pro"/>
              <a:ea typeface="Source Sans Pro"/>
              <a:cs typeface="Source Sans Pro"/>
              <a:sym typeface="Source Sans Pro"/>
            </a:endParaRPr>
          </a:p>
          <a:p>
            <a:pPr indent="-273050" lvl="0" marL="457200" rtl="0" algn="l">
              <a:lnSpc>
                <a:spcPct val="150000"/>
              </a:lnSpc>
              <a:spcBef>
                <a:spcPts val="0"/>
              </a:spcBef>
              <a:spcAft>
                <a:spcPts val="0"/>
              </a:spcAft>
              <a:buSzPts val="700"/>
              <a:buFont typeface="Source Sans Pro"/>
              <a:buChar char="●"/>
            </a:pPr>
            <a:r>
              <a:rPr lang="en" sz="700">
                <a:latin typeface="Source Sans Pro"/>
                <a:ea typeface="Source Sans Pro"/>
                <a:cs typeface="Source Sans Pro"/>
                <a:sym typeface="Source Sans Pro"/>
              </a:rPr>
              <a:t> The time to run the Random Forest  model is 0.699  seconds.</a:t>
            </a:r>
            <a:endParaRPr sz="700">
              <a:latin typeface="Montserrat"/>
              <a:ea typeface="Montserrat"/>
              <a:cs typeface="Montserrat"/>
              <a:sym typeface="Montserrat"/>
            </a:endParaRPr>
          </a:p>
        </p:txBody>
      </p:sp>
      <p:sp>
        <p:nvSpPr>
          <p:cNvPr id="723" name="Google Shape;723;p58"/>
          <p:cNvSpPr txBox="1"/>
          <p:nvPr/>
        </p:nvSpPr>
        <p:spPr>
          <a:xfrm>
            <a:off x="1937575" y="4234825"/>
            <a:ext cx="3731100" cy="206400"/>
          </a:xfrm>
          <a:prstGeom prst="rect">
            <a:avLst/>
          </a:prstGeom>
          <a:noFill/>
          <a:ln>
            <a:noFill/>
          </a:ln>
        </p:spPr>
        <p:txBody>
          <a:bodyPr anchorCtr="0" anchor="t" bIns="91425" lIns="91425" spcFirstLastPara="1" rIns="91425" wrap="square" tIns="91425">
            <a:noAutofit/>
          </a:bodyPr>
          <a:lstStyle/>
          <a:p>
            <a:pPr indent="-273050" lvl="0" marL="457200" rtl="0" algn="l">
              <a:lnSpc>
                <a:spcPct val="150000"/>
              </a:lnSpc>
              <a:spcBef>
                <a:spcPts val="0"/>
              </a:spcBef>
              <a:spcAft>
                <a:spcPts val="0"/>
              </a:spcAft>
              <a:buSzPts val="700"/>
              <a:buFont typeface="Source Sans Pro"/>
              <a:buChar char="●"/>
            </a:pPr>
            <a:r>
              <a:rPr lang="en" sz="700">
                <a:latin typeface="Source Sans Pro"/>
                <a:ea typeface="Source Sans Pro"/>
                <a:cs typeface="Source Sans Pro"/>
                <a:sym typeface="Source Sans Pro"/>
              </a:rPr>
              <a:t> The AUC for Gradient Boosting is : </a:t>
            </a:r>
            <a:r>
              <a:rPr b="1" lang="en" sz="700">
                <a:latin typeface="Source Sans Pro"/>
                <a:ea typeface="Source Sans Pro"/>
                <a:cs typeface="Source Sans Pro"/>
                <a:sym typeface="Source Sans Pro"/>
              </a:rPr>
              <a:t>0.94028</a:t>
            </a:r>
            <a:endParaRPr b="1" sz="700">
              <a:latin typeface="Source Sans Pro"/>
              <a:ea typeface="Source Sans Pro"/>
              <a:cs typeface="Source Sans Pro"/>
              <a:sym typeface="Source Sans Pro"/>
            </a:endParaRPr>
          </a:p>
          <a:p>
            <a:pPr indent="-273050" lvl="0" marL="457200" rtl="0" algn="l">
              <a:lnSpc>
                <a:spcPct val="150000"/>
              </a:lnSpc>
              <a:spcBef>
                <a:spcPts val="0"/>
              </a:spcBef>
              <a:spcAft>
                <a:spcPts val="0"/>
              </a:spcAft>
              <a:buSzPts val="700"/>
              <a:buFont typeface="Source Sans Pro"/>
              <a:buChar char="●"/>
            </a:pPr>
            <a:r>
              <a:rPr lang="en" sz="700">
                <a:latin typeface="Source Sans Pro"/>
                <a:ea typeface="Source Sans Pro"/>
                <a:cs typeface="Source Sans Pro"/>
                <a:sym typeface="Source Sans Pro"/>
              </a:rPr>
              <a:t> The time to run the Gradient Boosting model is 1.880  seconds.</a:t>
            </a:r>
            <a:endParaRPr sz="700">
              <a:latin typeface="Source Sans Pro"/>
              <a:ea typeface="Source Sans Pro"/>
              <a:cs typeface="Source Sans Pro"/>
              <a:sym typeface="Source Sans Pro"/>
            </a:endParaRPr>
          </a:p>
        </p:txBody>
      </p:sp>
      <p:sp>
        <p:nvSpPr>
          <p:cNvPr id="724" name="Google Shape;724;p58"/>
          <p:cNvSpPr txBox="1"/>
          <p:nvPr/>
        </p:nvSpPr>
        <p:spPr>
          <a:xfrm>
            <a:off x="5214175" y="2406025"/>
            <a:ext cx="3358800" cy="492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700">
                <a:latin typeface="Source Sans Pro"/>
                <a:ea typeface="Source Sans Pro"/>
                <a:cs typeface="Source Sans Pro"/>
                <a:sym typeface="Source Sans Pro"/>
              </a:rPr>
              <a:t>Similar to Decision Tree, Random Forest also considers annual income, no of dependents, self employed, education along with CIBIL Score and Loan Term as the most significant indicators.</a:t>
            </a:r>
            <a:endParaRPr sz="700">
              <a:latin typeface="Source Sans Pro"/>
              <a:ea typeface="Source Sans Pro"/>
              <a:cs typeface="Source Sans Pro"/>
              <a:sym typeface="Source Sans Pro"/>
            </a:endParaRPr>
          </a:p>
        </p:txBody>
      </p:sp>
      <p:sp>
        <p:nvSpPr>
          <p:cNvPr id="725" name="Google Shape;725;p58"/>
          <p:cNvSpPr txBox="1"/>
          <p:nvPr/>
        </p:nvSpPr>
        <p:spPr>
          <a:xfrm>
            <a:off x="5199375" y="4539625"/>
            <a:ext cx="3517200" cy="206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700">
                <a:latin typeface="Source Sans Pro"/>
                <a:ea typeface="Source Sans Pro"/>
                <a:cs typeface="Source Sans Pro"/>
                <a:sym typeface="Source Sans Pro"/>
              </a:rPr>
              <a:t>Gradient Boosting only </a:t>
            </a:r>
            <a:r>
              <a:rPr lang="en" sz="700">
                <a:latin typeface="Source Sans Pro"/>
                <a:ea typeface="Source Sans Pro"/>
                <a:cs typeface="Source Sans Pro"/>
                <a:sym typeface="Source Sans Pro"/>
              </a:rPr>
              <a:t>considers</a:t>
            </a:r>
            <a:r>
              <a:rPr lang="en" sz="700">
                <a:latin typeface="Source Sans Pro"/>
                <a:ea typeface="Source Sans Pro"/>
                <a:cs typeface="Source Sans Pro"/>
                <a:sym typeface="Source Sans Pro"/>
              </a:rPr>
              <a:t> CIBIL Score and Loan Term as the significant features.</a:t>
            </a:r>
            <a:endParaRPr sz="700">
              <a:latin typeface="Source Sans Pro"/>
              <a:ea typeface="Source Sans Pro"/>
              <a:cs typeface="Source Sans Pro"/>
              <a:sym typeface="Source Sans Pro"/>
            </a:endParaRPr>
          </a:p>
        </p:txBody>
      </p:sp>
      <p:pic>
        <p:nvPicPr>
          <p:cNvPr id="726" name="Google Shape;726;p58"/>
          <p:cNvPicPr preferRelativeResize="0"/>
          <p:nvPr/>
        </p:nvPicPr>
        <p:blipFill>
          <a:blip r:embed="rId3">
            <a:alphaModFix/>
          </a:blip>
          <a:stretch>
            <a:fillRect/>
          </a:stretch>
        </p:blipFill>
        <p:spPr>
          <a:xfrm>
            <a:off x="5247936" y="990598"/>
            <a:ext cx="3358775" cy="1449650"/>
          </a:xfrm>
          <a:prstGeom prst="rect">
            <a:avLst/>
          </a:prstGeom>
          <a:noFill/>
          <a:ln>
            <a:noFill/>
          </a:ln>
          <a:effectLst>
            <a:outerShdw blurRad="57150" rotWithShape="0" algn="bl" dir="5400000" dist="19050">
              <a:srgbClr val="000000">
                <a:alpha val="50000"/>
              </a:srgbClr>
            </a:outerShdw>
          </a:effectLst>
        </p:spPr>
      </p:pic>
      <p:pic>
        <p:nvPicPr>
          <p:cNvPr id="727" name="Google Shape;727;p58"/>
          <p:cNvPicPr preferRelativeResize="0"/>
          <p:nvPr/>
        </p:nvPicPr>
        <p:blipFill>
          <a:blip r:embed="rId4">
            <a:alphaModFix/>
          </a:blip>
          <a:stretch>
            <a:fillRect/>
          </a:stretch>
        </p:blipFill>
        <p:spPr>
          <a:xfrm>
            <a:off x="5247925" y="3060101"/>
            <a:ext cx="3358775" cy="1437951"/>
          </a:xfrm>
          <a:prstGeom prst="rect">
            <a:avLst/>
          </a:prstGeom>
          <a:noFill/>
          <a:ln>
            <a:noFill/>
          </a:ln>
          <a:effectLst>
            <a:outerShdw blurRad="57150" rotWithShape="0" algn="bl" dir="5400000" dist="19050">
              <a:srgbClr val="000000">
                <a:alpha val="50000"/>
              </a:srgbClr>
            </a:outerShdw>
          </a:effectLst>
        </p:spPr>
      </p:pic>
      <p:sp>
        <p:nvSpPr>
          <p:cNvPr id="728" name="Google Shape;728;p58"/>
          <p:cNvSpPr txBox="1"/>
          <p:nvPr/>
        </p:nvSpPr>
        <p:spPr>
          <a:xfrm>
            <a:off x="4463925" y="255250"/>
            <a:ext cx="4352400" cy="492600"/>
          </a:xfrm>
          <a:prstGeom prst="rect">
            <a:avLst/>
          </a:prstGeom>
          <a:noFill/>
          <a:ln>
            <a:noFill/>
          </a:ln>
        </p:spPr>
        <p:txBody>
          <a:bodyPr anchorCtr="0" anchor="t" bIns="91425" lIns="91425" spcFirstLastPara="1" rIns="91425" wrap="square" tIns="91425">
            <a:spAutoFit/>
          </a:bodyPr>
          <a:lstStyle/>
          <a:p>
            <a:pPr indent="0" lvl="0" marL="2743200" rtl="0" algn="r">
              <a:spcBef>
                <a:spcPts val="0"/>
              </a:spcBef>
              <a:spcAft>
                <a:spcPts val="0"/>
              </a:spcAft>
              <a:buNone/>
            </a:pPr>
            <a:r>
              <a:rPr lang="en" sz="2000">
                <a:solidFill>
                  <a:schemeClr val="dk1"/>
                </a:solidFill>
                <a:latin typeface="Anek Devanagari"/>
                <a:ea typeface="Anek Devanagari"/>
                <a:cs typeface="Anek Devanagari"/>
                <a:sym typeface="Anek Devanagari"/>
              </a:rPr>
              <a:t>Modeling</a:t>
            </a:r>
            <a:endParaRPr sz="2000">
              <a:solidFill>
                <a:schemeClr val="dk1"/>
              </a:solidFill>
              <a:latin typeface="Anek Devanagari"/>
              <a:ea typeface="Anek Devanagari"/>
              <a:cs typeface="Anek Devanagari"/>
              <a:sym typeface="Anek Devanagari"/>
            </a:endParaRPr>
          </a:p>
        </p:txBody>
      </p:sp>
      <p:pic>
        <p:nvPicPr>
          <p:cNvPr id="729" name="Google Shape;729;p58"/>
          <p:cNvPicPr preferRelativeResize="0"/>
          <p:nvPr/>
        </p:nvPicPr>
        <p:blipFill>
          <a:blip r:embed="rId5">
            <a:alphaModFix/>
          </a:blip>
          <a:stretch>
            <a:fillRect/>
          </a:stretch>
        </p:blipFill>
        <p:spPr>
          <a:xfrm>
            <a:off x="2166172" y="1295400"/>
            <a:ext cx="2856725" cy="997360"/>
          </a:xfrm>
          <a:prstGeom prst="rect">
            <a:avLst/>
          </a:prstGeom>
          <a:noFill/>
          <a:ln>
            <a:noFill/>
          </a:ln>
          <a:effectLst>
            <a:outerShdw blurRad="57150" rotWithShape="0" algn="bl" dir="5400000" dist="19050">
              <a:srgbClr val="000000">
                <a:alpha val="50000"/>
              </a:srgbClr>
            </a:outerShdw>
          </a:effectLst>
        </p:spPr>
      </p:pic>
      <p:pic>
        <p:nvPicPr>
          <p:cNvPr id="730" name="Google Shape;730;p58"/>
          <p:cNvPicPr preferRelativeResize="0"/>
          <p:nvPr/>
        </p:nvPicPr>
        <p:blipFill>
          <a:blip r:embed="rId6">
            <a:alphaModFix/>
          </a:blip>
          <a:stretch>
            <a:fillRect/>
          </a:stretch>
        </p:blipFill>
        <p:spPr>
          <a:xfrm>
            <a:off x="2166175" y="3199272"/>
            <a:ext cx="2856725" cy="1035563"/>
          </a:xfrm>
          <a:prstGeom prst="rect">
            <a:avLst/>
          </a:prstGeom>
          <a:noFill/>
          <a:ln>
            <a:noFill/>
          </a:ln>
          <a:effectLst>
            <a:outerShdw blurRad="57150" rotWithShape="0" algn="bl" dir="5400000" dist="19050">
              <a:srgbClr val="000000">
                <a:alpha val="50000"/>
              </a:srgbClr>
            </a:outerShdw>
          </a:effectLst>
        </p:spPr>
      </p:pic>
      <p:pic>
        <p:nvPicPr>
          <p:cNvPr id="731" name="Google Shape;731;p58"/>
          <p:cNvPicPr preferRelativeResize="0"/>
          <p:nvPr/>
        </p:nvPicPr>
        <p:blipFill>
          <a:blip r:embed="rId7">
            <a:alphaModFix amt="15000"/>
          </a:blip>
          <a:stretch>
            <a:fillRect/>
          </a:stretch>
        </p:blipFill>
        <p:spPr>
          <a:xfrm>
            <a:off x="751050" y="1704200"/>
            <a:ext cx="908225" cy="908225"/>
          </a:xfrm>
          <a:prstGeom prst="rect">
            <a:avLst/>
          </a:prstGeom>
          <a:noFill/>
          <a:ln>
            <a:noFill/>
          </a:ln>
        </p:spPr>
      </p:pic>
      <p:pic>
        <p:nvPicPr>
          <p:cNvPr id="732" name="Google Shape;732;p58"/>
          <p:cNvPicPr preferRelativeResize="0"/>
          <p:nvPr/>
        </p:nvPicPr>
        <p:blipFill>
          <a:blip r:embed="rId8">
            <a:alphaModFix amt="12000"/>
          </a:blip>
          <a:stretch>
            <a:fillRect/>
          </a:stretch>
        </p:blipFill>
        <p:spPr>
          <a:xfrm>
            <a:off x="919625" y="3918296"/>
            <a:ext cx="663458" cy="599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graphicFrame>
        <p:nvGraphicFramePr>
          <p:cNvPr id="737" name="Google Shape;737;p59"/>
          <p:cNvGraphicFramePr/>
          <p:nvPr/>
        </p:nvGraphicFramePr>
        <p:xfrm>
          <a:off x="579700" y="543200"/>
          <a:ext cx="3000000" cy="3000000"/>
        </p:xfrm>
        <a:graphic>
          <a:graphicData uri="http://schemas.openxmlformats.org/drawingml/2006/table">
            <a:tbl>
              <a:tblPr>
                <a:noFill/>
                <a:tableStyleId>{01271CCC-2A0B-4562-B9A3-495C39F3A74C}</a:tableStyleId>
              </a:tblPr>
              <a:tblGrid>
                <a:gridCol w="1662350"/>
                <a:gridCol w="3034825"/>
              </a:tblGrid>
              <a:tr h="2096450">
                <a:tc>
                  <a:txBody>
                    <a:bodyPr/>
                    <a:lstStyle/>
                    <a:p>
                      <a:pPr indent="0" lvl="0" marL="0" rtl="0" algn="ctr">
                        <a:spcBef>
                          <a:spcPts val="0"/>
                        </a:spcBef>
                        <a:spcAft>
                          <a:spcPts val="0"/>
                        </a:spcAft>
                        <a:buNone/>
                      </a:pPr>
                      <a:r>
                        <a:rPr lang="en" sz="1300">
                          <a:solidFill>
                            <a:schemeClr val="lt1"/>
                          </a:solidFill>
                          <a:latin typeface="Anybody ExtraBold"/>
                          <a:ea typeface="Anybody ExtraBold"/>
                          <a:cs typeface="Anybody ExtraBold"/>
                          <a:sym typeface="Anybody ExtraBold"/>
                        </a:rPr>
                        <a:t>K Nearest Neighbours</a:t>
                      </a:r>
                      <a:endParaRPr sz="1300">
                        <a:solidFill>
                          <a:schemeClr val="lt1"/>
                        </a:solidFill>
                        <a:latin typeface="Anybody ExtraBold"/>
                        <a:ea typeface="Anybody ExtraBold"/>
                        <a:cs typeface="Anybody ExtraBold"/>
                        <a:sym typeface="Anybody ExtraBold"/>
                      </a:endParaRPr>
                    </a:p>
                    <a:p>
                      <a:pPr indent="0" lvl="0" marL="0" rtl="0" algn="ctr">
                        <a:spcBef>
                          <a:spcPts val="0"/>
                        </a:spcBef>
                        <a:spcAft>
                          <a:spcPts val="0"/>
                        </a:spcAft>
                        <a:buNone/>
                      </a:pPr>
                      <a:r>
                        <a:t/>
                      </a:r>
                      <a:endParaRPr sz="1300">
                        <a:solidFill>
                          <a:schemeClr val="lt1"/>
                        </a:solidFill>
                        <a:latin typeface="Anybody ExtraBold"/>
                        <a:ea typeface="Anybody ExtraBold"/>
                        <a:cs typeface="Anybody ExtraBold"/>
                        <a:sym typeface="Anybody ExtraBold"/>
                      </a:endParaRPr>
                    </a:p>
                    <a:p>
                      <a:pPr indent="0" lvl="0" marL="0" rtl="0" algn="ctr">
                        <a:spcBef>
                          <a:spcPts val="0"/>
                        </a:spcBef>
                        <a:spcAft>
                          <a:spcPts val="0"/>
                        </a:spcAft>
                        <a:buNone/>
                      </a:pPr>
                      <a:r>
                        <a:t/>
                      </a:r>
                      <a:endParaRPr sz="1300">
                        <a:solidFill>
                          <a:schemeClr val="lt1"/>
                        </a:solidFill>
                        <a:latin typeface="Anybody ExtraBold"/>
                        <a:ea typeface="Anybody ExtraBold"/>
                        <a:cs typeface="Anybody ExtraBold"/>
                        <a:sym typeface="Anybody ExtraBold"/>
                      </a:endParaRPr>
                    </a:p>
                  </a:txBody>
                  <a:tcPr marT="91425" marB="91425" marR="91425" marL="91425" anchor="ctr">
                    <a:solidFill>
                      <a:schemeClr val="accent1"/>
                    </a:solidFill>
                  </a:tcPr>
                </a:tc>
                <a:tc>
                  <a:txBody>
                    <a:bodyPr/>
                    <a:lstStyle/>
                    <a:p>
                      <a:pPr indent="0" lvl="0" marL="0" rtl="0" algn="l">
                        <a:spcBef>
                          <a:spcPts val="0"/>
                        </a:spcBef>
                        <a:spcAft>
                          <a:spcPts val="0"/>
                        </a:spcAft>
                        <a:buNone/>
                      </a:pPr>
                      <a:r>
                        <a:t/>
                      </a:r>
                      <a:endParaRPr/>
                    </a:p>
                  </a:txBody>
                  <a:tcPr marT="91425" marB="91425" marR="91425" marL="91425"/>
                </a:tc>
              </a:tr>
              <a:tr h="1960650">
                <a:tc>
                  <a:txBody>
                    <a:bodyPr/>
                    <a:lstStyle/>
                    <a:p>
                      <a:pPr indent="0" lvl="0" marL="0" rtl="0" algn="ctr">
                        <a:spcBef>
                          <a:spcPts val="0"/>
                        </a:spcBef>
                        <a:spcAft>
                          <a:spcPts val="0"/>
                        </a:spcAft>
                        <a:buNone/>
                      </a:pPr>
                      <a:r>
                        <a:rPr lang="en" sz="1300">
                          <a:solidFill>
                            <a:schemeClr val="lt1"/>
                          </a:solidFill>
                          <a:latin typeface="Anybody ExtraBold"/>
                          <a:ea typeface="Anybody ExtraBold"/>
                          <a:cs typeface="Anybody ExtraBold"/>
                          <a:sym typeface="Anybody ExtraBold"/>
                        </a:rPr>
                        <a:t>Neural Network</a:t>
                      </a:r>
                      <a:endParaRPr sz="1300">
                        <a:solidFill>
                          <a:schemeClr val="lt1"/>
                        </a:solidFill>
                        <a:latin typeface="Anybody ExtraBold"/>
                        <a:ea typeface="Anybody ExtraBold"/>
                        <a:cs typeface="Anybody ExtraBold"/>
                        <a:sym typeface="Anybody ExtraBold"/>
                      </a:endParaRPr>
                    </a:p>
                    <a:p>
                      <a:pPr indent="0" lvl="0" marL="0" rtl="0" algn="ctr">
                        <a:spcBef>
                          <a:spcPts val="0"/>
                        </a:spcBef>
                        <a:spcAft>
                          <a:spcPts val="0"/>
                        </a:spcAft>
                        <a:buNone/>
                      </a:pPr>
                      <a:r>
                        <a:t/>
                      </a:r>
                      <a:endParaRPr sz="1300">
                        <a:solidFill>
                          <a:schemeClr val="lt1"/>
                        </a:solidFill>
                        <a:latin typeface="Anybody ExtraBold"/>
                        <a:ea typeface="Anybody ExtraBold"/>
                        <a:cs typeface="Anybody ExtraBold"/>
                        <a:sym typeface="Anybody ExtraBold"/>
                      </a:endParaRPr>
                    </a:p>
                    <a:p>
                      <a:pPr indent="0" lvl="0" marL="0" rtl="0" algn="ctr">
                        <a:spcBef>
                          <a:spcPts val="0"/>
                        </a:spcBef>
                        <a:spcAft>
                          <a:spcPts val="0"/>
                        </a:spcAft>
                        <a:buNone/>
                      </a:pPr>
                      <a:r>
                        <a:t/>
                      </a:r>
                      <a:endParaRPr sz="1300">
                        <a:solidFill>
                          <a:schemeClr val="lt1"/>
                        </a:solidFill>
                        <a:latin typeface="Anybody ExtraBold"/>
                        <a:ea typeface="Anybody ExtraBold"/>
                        <a:cs typeface="Anybody ExtraBold"/>
                        <a:sym typeface="Anybody ExtraBold"/>
                      </a:endParaRPr>
                    </a:p>
                    <a:p>
                      <a:pPr indent="0" lvl="0" marL="0" rtl="0" algn="ctr">
                        <a:spcBef>
                          <a:spcPts val="0"/>
                        </a:spcBef>
                        <a:spcAft>
                          <a:spcPts val="0"/>
                        </a:spcAft>
                        <a:buNone/>
                      </a:pPr>
                      <a:r>
                        <a:t/>
                      </a:r>
                      <a:endParaRPr sz="1300">
                        <a:solidFill>
                          <a:schemeClr val="lt1"/>
                        </a:solidFill>
                        <a:latin typeface="Anybody ExtraBold"/>
                        <a:ea typeface="Anybody ExtraBold"/>
                        <a:cs typeface="Anybody ExtraBold"/>
                        <a:sym typeface="Anybody ExtraBold"/>
                      </a:endParaRPr>
                    </a:p>
                    <a:p>
                      <a:pPr indent="0" lvl="0" marL="0" rtl="0" algn="ctr">
                        <a:spcBef>
                          <a:spcPts val="0"/>
                        </a:spcBef>
                        <a:spcAft>
                          <a:spcPts val="0"/>
                        </a:spcAft>
                        <a:buNone/>
                      </a:pPr>
                      <a:r>
                        <a:t/>
                      </a:r>
                      <a:endParaRPr sz="1300">
                        <a:solidFill>
                          <a:schemeClr val="lt1"/>
                        </a:solidFill>
                        <a:latin typeface="Anybody ExtraBold"/>
                        <a:ea typeface="Anybody ExtraBold"/>
                        <a:cs typeface="Anybody ExtraBold"/>
                        <a:sym typeface="Anybody ExtraBold"/>
                      </a:endParaRPr>
                    </a:p>
                  </a:txBody>
                  <a:tcPr marT="91425" marB="91425" marR="91425" marL="91425" anchor="ctr">
                    <a:solidFill>
                      <a:schemeClr val="accent1"/>
                    </a:solidFill>
                  </a:tcPr>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738" name="Google Shape;738;p59"/>
          <p:cNvSpPr txBox="1"/>
          <p:nvPr/>
        </p:nvSpPr>
        <p:spPr>
          <a:xfrm>
            <a:off x="2089975" y="2130225"/>
            <a:ext cx="3731100" cy="206400"/>
          </a:xfrm>
          <a:prstGeom prst="rect">
            <a:avLst/>
          </a:prstGeom>
          <a:noFill/>
          <a:ln>
            <a:noFill/>
          </a:ln>
        </p:spPr>
        <p:txBody>
          <a:bodyPr anchorCtr="0" anchor="t" bIns="91425" lIns="91425" spcFirstLastPara="1" rIns="91425" wrap="square" tIns="91425">
            <a:noAutofit/>
          </a:bodyPr>
          <a:lstStyle/>
          <a:p>
            <a:pPr indent="-273050" lvl="0" marL="457200" rtl="0" algn="l">
              <a:lnSpc>
                <a:spcPct val="150000"/>
              </a:lnSpc>
              <a:spcBef>
                <a:spcPts val="0"/>
              </a:spcBef>
              <a:spcAft>
                <a:spcPts val="0"/>
              </a:spcAft>
              <a:buSzPts val="700"/>
              <a:buFont typeface="Source Sans Pro"/>
              <a:buChar char="●"/>
            </a:pPr>
            <a:r>
              <a:rPr lang="en" sz="700">
                <a:latin typeface="Source Sans Pro"/>
                <a:ea typeface="Source Sans Pro"/>
                <a:cs typeface="Source Sans Pro"/>
                <a:sym typeface="Source Sans Pro"/>
              </a:rPr>
              <a:t>The AUC for KNN is :</a:t>
            </a:r>
            <a:r>
              <a:rPr b="1" lang="en" sz="700">
                <a:latin typeface="Source Sans Pro"/>
                <a:ea typeface="Source Sans Pro"/>
                <a:cs typeface="Source Sans Pro"/>
                <a:sym typeface="Source Sans Pro"/>
              </a:rPr>
              <a:t> 0.89977</a:t>
            </a:r>
            <a:endParaRPr b="1" sz="700">
              <a:latin typeface="Source Sans Pro"/>
              <a:ea typeface="Source Sans Pro"/>
              <a:cs typeface="Source Sans Pro"/>
              <a:sym typeface="Source Sans Pro"/>
            </a:endParaRPr>
          </a:p>
          <a:p>
            <a:pPr indent="-273050" lvl="0" marL="457200" rtl="0" algn="l">
              <a:lnSpc>
                <a:spcPct val="150000"/>
              </a:lnSpc>
              <a:spcBef>
                <a:spcPts val="0"/>
              </a:spcBef>
              <a:spcAft>
                <a:spcPts val="0"/>
              </a:spcAft>
              <a:buSzPts val="700"/>
              <a:buFont typeface="Source Sans Pro"/>
              <a:buChar char="●"/>
            </a:pPr>
            <a:r>
              <a:rPr lang="en" sz="700">
                <a:latin typeface="Source Sans Pro"/>
                <a:ea typeface="Source Sans Pro"/>
                <a:cs typeface="Source Sans Pro"/>
                <a:sym typeface="Source Sans Pro"/>
              </a:rPr>
              <a:t> The time to run the KNN model is 0.179  seconds.</a:t>
            </a:r>
            <a:endParaRPr sz="700">
              <a:latin typeface="Montserrat"/>
              <a:ea typeface="Montserrat"/>
              <a:cs typeface="Montserrat"/>
              <a:sym typeface="Montserrat"/>
            </a:endParaRPr>
          </a:p>
        </p:txBody>
      </p:sp>
      <p:sp>
        <p:nvSpPr>
          <p:cNvPr id="739" name="Google Shape;739;p59"/>
          <p:cNvSpPr txBox="1"/>
          <p:nvPr/>
        </p:nvSpPr>
        <p:spPr>
          <a:xfrm>
            <a:off x="2089975" y="4032775"/>
            <a:ext cx="3731100" cy="206400"/>
          </a:xfrm>
          <a:prstGeom prst="rect">
            <a:avLst/>
          </a:prstGeom>
          <a:noFill/>
          <a:ln>
            <a:noFill/>
          </a:ln>
        </p:spPr>
        <p:txBody>
          <a:bodyPr anchorCtr="0" anchor="t" bIns="91425" lIns="91425" spcFirstLastPara="1" rIns="91425" wrap="square" tIns="91425">
            <a:noAutofit/>
          </a:bodyPr>
          <a:lstStyle/>
          <a:p>
            <a:pPr indent="-273050" lvl="0" marL="457200" rtl="0" algn="l">
              <a:lnSpc>
                <a:spcPct val="150000"/>
              </a:lnSpc>
              <a:spcBef>
                <a:spcPts val="0"/>
              </a:spcBef>
              <a:spcAft>
                <a:spcPts val="0"/>
              </a:spcAft>
              <a:buSzPts val="700"/>
              <a:buFont typeface="Source Sans Pro"/>
              <a:buChar char="●"/>
            </a:pPr>
            <a:r>
              <a:rPr lang="en" sz="700">
                <a:latin typeface="Source Sans Pro"/>
                <a:ea typeface="Source Sans Pro"/>
                <a:cs typeface="Source Sans Pro"/>
                <a:sym typeface="Source Sans Pro"/>
              </a:rPr>
              <a:t> The AUC for NN is : </a:t>
            </a:r>
            <a:r>
              <a:rPr b="1" lang="en" sz="700">
                <a:latin typeface="Source Sans Pro"/>
                <a:ea typeface="Source Sans Pro"/>
                <a:cs typeface="Source Sans Pro"/>
                <a:sym typeface="Source Sans Pro"/>
              </a:rPr>
              <a:t>0.98242</a:t>
            </a:r>
            <a:endParaRPr b="1" sz="700">
              <a:latin typeface="Source Sans Pro"/>
              <a:ea typeface="Source Sans Pro"/>
              <a:cs typeface="Source Sans Pro"/>
              <a:sym typeface="Source Sans Pro"/>
            </a:endParaRPr>
          </a:p>
          <a:p>
            <a:pPr indent="-273050" lvl="0" marL="457200" rtl="0" algn="l">
              <a:lnSpc>
                <a:spcPct val="150000"/>
              </a:lnSpc>
              <a:spcBef>
                <a:spcPts val="0"/>
              </a:spcBef>
              <a:spcAft>
                <a:spcPts val="0"/>
              </a:spcAft>
              <a:buSzPts val="700"/>
              <a:buFont typeface="Source Sans Pro"/>
              <a:buChar char="●"/>
            </a:pPr>
            <a:r>
              <a:rPr lang="en" sz="700">
                <a:latin typeface="Source Sans Pro"/>
                <a:ea typeface="Source Sans Pro"/>
                <a:cs typeface="Source Sans Pro"/>
                <a:sym typeface="Source Sans Pro"/>
              </a:rPr>
              <a:t> The time to run the NN model is 2.88  seconds.</a:t>
            </a:r>
            <a:endParaRPr sz="700">
              <a:latin typeface="Source Sans Pro"/>
              <a:ea typeface="Source Sans Pro"/>
              <a:cs typeface="Source Sans Pro"/>
              <a:sym typeface="Source Sans Pro"/>
            </a:endParaRPr>
          </a:p>
        </p:txBody>
      </p:sp>
      <p:pic>
        <p:nvPicPr>
          <p:cNvPr id="740" name="Google Shape;740;p59"/>
          <p:cNvPicPr preferRelativeResize="0"/>
          <p:nvPr/>
        </p:nvPicPr>
        <p:blipFill>
          <a:blip r:embed="rId3">
            <a:alphaModFix/>
          </a:blip>
          <a:stretch>
            <a:fillRect/>
          </a:stretch>
        </p:blipFill>
        <p:spPr>
          <a:xfrm>
            <a:off x="2333700" y="747850"/>
            <a:ext cx="2846026" cy="1277875"/>
          </a:xfrm>
          <a:prstGeom prst="rect">
            <a:avLst/>
          </a:prstGeom>
          <a:noFill/>
          <a:ln>
            <a:noFill/>
          </a:ln>
          <a:effectLst>
            <a:outerShdw blurRad="57150" rotWithShape="0" algn="bl" dir="5400000" dist="19050">
              <a:srgbClr val="000000">
                <a:alpha val="50000"/>
              </a:srgbClr>
            </a:outerShdw>
          </a:effectLst>
        </p:spPr>
      </p:pic>
      <p:pic>
        <p:nvPicPr>
          <p:cNvPr id="741" name="Google Shape;741;p59"/>
          <p:cNvPicPr preferRelativeResize="0"/>
          <p:nvPr/>
        </p:nvPicPr>
        <p:blipFill>
          <a:blip r:embed="rId4">
            <a:alphaModFix/>
          </a:blip>
          <a:stretch>
            <a:fillRect/>
          </a:stretch>
        </p:blipFill>
        <p:spPr>
          <a:xfrm>
            <a:off x="2333700" y="2818625"/>
            <a:ext cx="2846025" cy="1184400"/>
          </a:xfrm>
          <a:prstGeom prst="rect">
            <a:avLst/>
          </a:prstGeom>
          <a:noFill/>
          <a:ln>
            <a:noFill/>
          </a:ln>
          <a:effectLst>
            <a:outerShdw blurRad="57150" rotWithShape="0" algn="bl" dir="5400000" dist="19050">
              <a:srgbClr val="000000">
                <a:alpha val="50000"/>
              </a:srgbClr>
            </a:outerShdw>
          </a:effectLst>
        </p:spPr>
      </p:pic>
      <p:sp>
        <p:nvSpPr>
          <p:cNvPr id="742" name="Google Shape;742;p59"/>
          <p:cNvSpPr txBox="1"/>
          <p:nvPr>
            <p:ph idx="4294967295" type="subTitle"/>
          </p:nvPr>
        </p:nvSpPr>
        <p:spPr>
          <a:xfrm>
            <a:off x="5714900" y="1034538"/>
            <a:ext cx="2724000" cy="285600"/>
          </a:xfrm>
          <a:prstGeom prst="rect">
            <a:avLst/>
          </a:prstGeom>
          <a:solidFill>
            <a:schemeClr val="accent1"/>
          </a:solidFill>
        </p:spPr>
        <p:txBody>
          <a:bodyPr anchorCtr="0" anchor="t" bIns="91425" lIns="91425" spcFirstLastPara="1" rIns="91425" wrap="square" tIns="91425">
            <a:noAutofit/>
          </a:bodyPr>
          <a:lstStyle/>
          <a:p>
            <a:pPr indent="0" lvl="0" marL="457200" rtl="0" algn="l">
              <a:spcBef>
                <a:spcPts val="0"/>
              </a:spcBef>
              <a:spcAft>
                <a:spcPts val="0"/>
              </a:spcAft>
              <a:buNone/>
            </a:pPr>
            <a:r>
              <a:rPr lang="en" sz="1000">
                <a:solidFill>
                  <a:schemeClr val="lt1"/>
                </a:solidFill>
                <a:latin typeface="Anybody ExtraBold"/>
                <a:ea typeface="Anybody ExtraBold"/>
                <a:cs typeface="Anybody ExtraBold"/>
                <a:sym typeface="Anybody ExtraBold"/>
              </a:rPr>
              <a:t>Key Takeaway Points</a:t>
            </a:r>
            <a:endParaRPr>
              <a:solidFill>
                <a:schemeClr val="lt1"/>
              </a:solidFill>
              <a:latin typeface="Anybody ExtraBold"/>
              <a:ea typeface="Anybody ExtraBold"/>
              <a:cs typeface="Anybody ExtraBold"/>
              <a:sym typeface="Anybody ExtraBold"/>
            </a:endParaRPr>
          </a:p>
          <a:p>
            <a:pPr indent="0" lvl="0" marL="457200" rtl="0" algn="l">
              <a:spcBef>
                <a:spcPts val="0"/>
              </a:spcBef>
              <a:spcAft>
                <a:spcPts val="0"/>
              </a:spcAft>
              <a:buNone/>
            </a:pPr>
            <a:r>
              <a:t/>
            </a:r>
            <a:endParaRPr sz="1000">
              <a:solidFill>
                <a:schemeClr val="lt1"/>
              </a:solidFill>
              <a:latin typeface="Anybody ExtraBold"/>
              <a:ea typeface="Anybody ExtraBold"/>
              <a:cs typeface="Anybody ExtraBold"/>
              <a:sym typeface="Anybody ExtraBold"/>
            </a:endParaRPr>
          </a:p>
        </p:txBody>
      </p:sp>
      <p:graphicFrame>
        <p:nvGraphicFramePr>
          <p:cNvPr id="743" name="Google Shape;743;p59"/>
          <p:cNvGraphicFramePr/>
          <p:nvPr/>
        </p:nvGraphicFramePr>
        <p:xfrm>
          <a:off x="5767348" y="1396338"/>
          <a:ext cx="3000000" cy="3000000"/>
        </p:xfrm>
        <a:graphic>
          <a:graphicData uri="http://schemas.openxmlformats.org/drawingml/2006/table">
            <a:tbl>
              <a:tblPr>
                <a:noFill/>
                <a:tableStyleId>{01271CCC-2A0B-4562-B9A3-495C39F3A74C}</a:tableStyleId>
              </a:tblPr>
              <a:tblGrid>
                <a:gridCol w="2619100"/>
              </a:tblGrid>
              <a:tr h="1128875">
                <a:tc>
                  <a:txBody>
                    <a:bodyPr/>
                    <a:lstStyle/>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Neural Network has the highest AUC at 98%.</a:t>
                      </a:r>
                      <a:endParaRPr>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However, it also has the greatest run-time compared to all the models.</a:t>
                      </a:r>
                      <a:endParaRPr>
                        <a:solidFill>
                          <a:schemeClr val="dk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r>
              <a:tr h="1346000">
                <a:tc>
                  <a:txBody>
                    <a:bodyPr/>
                    <a:lstStyle/>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CIBIL Score and Loan Term are the most important predictors.</a:t>
                      </a:r>
                      <a:endParaRPr>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Following this, features like education, self employed, loan amount and no of dependents also have some significance.</a:t>
                      </a:r>
                      <a:endParaRPr>
                        <a:solidFill>
                          <a:schemeClr val="dk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FC5E8"/>
                    </a:solidFill>
                  </a:tcPr>
                </a:tc>
              </a:tr>
            </a:tbl>
          </a:graphicData>
        </a:graphic>
      </p:graphicFrame>
      <p:sp>
        <p:nvSpPr>
          <p:cNvPr id="744" name="Google Shape;744;p59"/>
          <p:cNvSpPr txBox="1"/>
          <p:nvPr/>
        </p:nvSpPr>
        <p:spPr>
          <a:xfrm>
            <a:off x="4463925" y="255250"/>
            <a:ext cx="4352400" cy="492600"/>
          </a:xfrm>
          <a:prstGeom prst="rect">
            <a:avLst/>
          </a:prstGeom>
          <a:noFill/>
          <a:ln>
            <a:noFill/>
          </a:ln>
        </p:spPr>
        <p:txBody>
          <a:bodyPr anchorCtr="0" anchor="t" bIns="91425" lIns="91425" spcFirstLastPara="1" rIns="91425" wrap="square" tIns="91425">
            <a:spAutoFit/>
          </a:bodyPr>
          <a:lstStyle/>
          <a:p>
            <a:pPr indent="0" lvl="0" marL="2743200" rtl="0" algn="r">
              <a:spcBef>
                <a:spcPts val="0"/>
              </a:spcBef>
              <a:spcAft>
                <a:spcPts val="0"/>
              </a:spcAft>
              <a:buNone/>
            </a:pPr>
            <a:r>
              <a:rPr lang="en" sz="2000">
                <a:solidFill>
                  <a:schemeClr val="dk1"/>
                </a:solidFill>
                <a:latin typeface="Anek Devanagari"/>
                <a:ea typeface="Anek Devanagari"/>
                <a:cs typeface="Anek Devanagari"/>
                <a:sym typeface="Anek Devanagari"/>
              </a:rPr>
              <a:t>Modeling</a:t>
            </a:r>
            <a:endParaRPr sz="2000">
              <a:solidFill>
                <a:schemeClr val="dk1"/>
              </a:solidFill>
              <a:latin typeface="Anek Devanagari"/>
              <a:ea typeface="Anek Devanagari"/>
              <a:cs typeface="Anek Devanagari"/>
              <a:sym typeface="Anek Devanagari"/>
            </a:endParaRPr>
          </a:p>
        </p:txBody>
      </p:sp>
      <p:pic>
        <p:nvPicPr>
          <p:cNvPr id="745" name="Google Shape;745;p59"/>
          <p:cNvPicPr preferRelativeResize="0"/>
          <p:nvPr/>
        </p:nvPicPr>
        <p:blipFill>
          <a:blip r:embed="rId5">
            <a:alphaModFix amt="34000"/>
          </a:blip>
          <a:stretch>
            <a:fillRect/>
          </a:stretch>
        </p:blipFill>
        <p:spPr>
          <a:xfrm>
            <a:off x="980100" y="1646850"/>
            <a:ext cx="765975" cy="765975"/>
          </a:xfrm>
          <a:prstGeom prst="rect">
            <a:avLst/>
          </a:prstGeom>
          <a:noFill/>
          <a:ln>
            <a:noFill/>
          </a:ln>
        </p:spPr>
      </p:pic>
      <p:pic>
        <p:nvPicPr>
          <p:cNvPr id="746" name="Google Shape;746;p59"/>
          <p:cNvPicPr preferRelativeResize="0"/>
          <p:nvPr/>
        </p:nvPicPr>
        <p:blipFill>
          <a:blip r:embed="rId6">
            <a:alphaModFix amt="18000"/>
          </a:blip>
          <a:stretch>
            <a:fillRect/>
          </a:stretch>
        </p:blipFill>
        <p:spPr>
          <a:xfrm>
            <a:off x="1078588" y="3571675"/>
            <a:ext cx="667500" cy="667500"/>
          </a:xfrm>
          <a:prstGeom prst="rect">
            <a:avLst/>
          </a:prstGeom>
          <a:noFill/>
          <a:ln>
            <a:noFill/>
          </a:ln>
          <a:effectLst>
            <a:outerShdw blurRad="57150" rotWithShape="0" algn="bl" dir="5400000" dist="19050">
              <a:srgbClr val="000000">
                <a:alpha val="47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60"/>
          <p:cNvSpPr txBox="1"/>
          <p:nvPr>
            <p:ph type="title"/>
          </p:nvPr>
        </p:nvSpPr>
        <p:spPr>
          <a:xfrm>
            <a:off x="1647000" y="2345863"/>
            <a:ext cx="5850000" cy="108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752" name="Google Shape;752;p60"/>
          <p:cNvSpPr txBox="1"/>
          <p:nvPr>
            <p:ph idx="2" type="title"/>
          </p:nvPr>
        </p:nvSpPr>
        <p:spPr>
          <a:xfrm>
            <a:off x="3731550" y="1353805"/>
            <a:ext cx="1680900" cy="108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753" name="Google Shape;753;p60"/>
          <p:cNvSpPr/>
          <p:nvPr/>
        </p:nvSpPr>
        <p:spPr>
          <a:xfrm>
            <a:off x="3005850" y="3651400"/>
            <a:ext cx="3132300" cy="1383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graphicFrame>
        <p:nvGraphicFramePr>
          <p:cNvPr id="758" name="Google Shape;758;p61"/>
          <p:cNvGraphicFramePr/>
          <p:nvPr/>
        </p:nvGraphicFramePr>
        <p:xfrm>
          <a:off x="952500" y="1238250"/>
          <a:ext cx="3000000" cy="3000000"/>
        </p:xfrm>
        <a:graphic>
          <a:graphicData uri="http://schemas.openxmlformats.org/drawingml/2006/table">
            <a:tbl>
              <a:tblPr>
                <a:noFill/>
                <a:tableStyleId>{01271CCC-2A0B-4562-B9A3-495C39F3A74C}</a:tableStyleId>
              </a:tblPr>
              <a:tblGrid>
                <a:gridCol w="1851200"/>
                <a:gridCol w="1509875"/>
                <a:gridCol w="1344350"/>
                <a:gridCol w="1354725"/>
                <a:gridCol w="1178850"/>
              </a:tblGrid>
              <a:tr h="381000">
                <a:tc rowSpan="2">
                  <a:txBody>
                    <a:bodyPr/>
                    <a:lstStyle/>
                    <a:p>
                      <a:pPr indent="0" lvl="0" marL="0" rtl="0" algn="ctr">
                        <a:spcBef>
                          <a:spcPts val="0"/>
                        </a:spcBef>
                        <a:spcAft>
                          <a:spcPts val="0"/>
                        </a:spcAft>
                        <a:buNone/>
                      </a:pPr>
                      <a:r>
                        <a:rPr b="1" lang="en" sz="1300">
                          <a:solidFill>
                            <a:schemeClr val="lt1"/>
                          </a:solidFill>
                          <a:latin typeface="Anybody"/>
                          <a:ea typeface="Anybody"/>
                          <a:cs typeface="Anybody"/>
                          <a:sym typeface="Anybody"/>
                        </a:rPr>
                        <a:t>Model Type</a:t>
                      </a:r>
                      <a:endParaRPr b="1" sz="1300">
                        <a:solidFill>
                          <a:schemeClr val="lt1"/>
                        </a:solidFill>
                        <a:latin typeface="Anybody"/>
                        <a:ea typeface="Anybody"/>
                        <a:cs typeface="Anybody"/>
                        <a:sym typeface="Anybod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536AA6"/>
                    </a:solidFill>
                  </a:tcPr>
                </a:tc>
                <a:tc rowSpan="2">
                  <a:txBody>
                    <a:bodyPr/>
                    <a:lstStyle/>
                    <a:p>
                      <a:pPr indent="0" lvl="0" marL="0" rtl="0" algn="ctr">
                        <a:spcBef>
                          <a:spcPts val="0"/>
                        </a:spcBef>
                        <a:spcAft>
                          <a:spcPts val="0"/>
                        </a:spcAft>
                        <a:buNone/>
                      </a:pPr>
                      <a:r>
                        <a:rPr b="1" lang="en" sz="1300">
                          <a:solidFill>
                            <a:schemeClr val="lt1"/>
                          </a:solidFill>
                          <a:latin typeface="Anybody"/>
                          <a:ea typeface="Anybody"/>
                          <a:cs typeface="Anybody"/>
                          <a:sym typeface="Anybody"/>
                        </a:rPr>
                        <a:t>Accuracy (%)</a:t>
                      </a:r>
                      <a:endParaRPr b="1" sz="1300">
                        <a:solidFill>
                          <a:schemeClr val="lt1"/>
                        </a:solidFill>
                        <a:latin typeface="Anybody"/>
                        <a:ea typeface="Anybody"/>
                        <a:cs typeface="Anybody"/>
                        <a:sym typeface="Anybod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ctr">
                        <a:spcBef>
                          <a:spcPts val="0"/>
                        </a:spcBef>
                        <a:spcAft>
                          <a:spcPts val="0"/>
                        </a:spcAft>
                        <a:buNone/>
                      </a:pPr>
                      <a:r>
                        <a:rPr b="1" lang="en" sz="1300">
                          <a:solidFill>
                            <a:schemeClr val="lt1"/>
                          </a:solidFill>
                          <a:latin typeface="Anybody"/>
                          <a:ea typeface="Anybody"/>
                          <a:cs typeface="Anybody"/>
                          <a:sym typeface="Anybody"/>
                        </a:rPr>
                        <a:t>F-1 Score</a:t>
                      </a:r>
                      <a:endParaRPr b="1" sz="1300">
                        <a:solidFill>
                          <a:schemeClr val="lt1"/>
                        </a:solidFill>
                        <a:latin typeface="Anybody"/>
                        <a:ea typeface="Anybody"/>
                        <a:cs typeface="Anybody"/>
                        <a:sym typeface="Anybod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rowSpan="2">
                  <a:txBody>
                    <a:bodyPr/>
                    <a:lstStyle/>
                    <a:p>
                      <a:pPr indent="0" lvl="0" marL="0" rtl="0" algn="ctr">
                        <a:spcBef>
                          <a:spcPts val="0"/>
                        </a:spcBef>
                        <a:spcAft>
                          <a:spcPts val="0"/>
                        </a:spcAft>
                        <a:buNone/>
                      </a:pPr>
                      <a:r>
                        <a:rPr b="1" lang="en" sz="1300">
                          <a:solidFill>
                            <a:schemeClr val="lt1"/>
                          </a:solidFill>
                          <a:latin typeface="Anybody"/>
                          <a:ea typeface="Anybody"/>
                          <a:cs typeface="Anybody"/>
                          <a:sym typeface="Anybody"/>
                        </a:rPr>
                        <a:t>Run Time (Secs)</a:t>
                      </a:r>
                      <a:endParaRPr b="1" sz="1300">
                        <a:solidFill>
                          <a:schemeClr val="lt1"/>
                        </a:solidFill>
                        <a:latin typeface="Anybody"/>
                        <a:ea typeface="Anybody"/>
                        <a:cs typeface="Anybody"/>
                        <a:sym typeface="Anybod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381000">
                <a:tc vMerge="1"/>
                <a:tc vMerge="1"/>
                <a:tc>
                  <a:txBody>
                    <a:bodyPr/>
                    <a:lstStyle/>
                    <a:p>
                      <a:pPr indent="0" lvl="0" marL="0" rtl="0" algn="ctr">
                        <a:spcBef>
                          <a:spcPts val="0"/>
                        </a:spcBef>
                        <a:spcAft>
                          <a:spcPts val="0"/>
                        </a:spcAft>
                        <a:buNone/>
                      </a:pPr>
                      <a:r>
                        <a:rPr b="1" lang="en" sz="1300">
                          <a:solidFill>
                            <a:schemeClr val="lt1"/>
                          </a:solidFill>
                          <a:latin typeface="Anybody"/>
                          <a:ea typeface="Anybody"/>
                          <a:cs typeface="Anybody"/>
                          <a:sym typeface="Anybody"/>
                        </a:rPr>
                        <a:t>Approval</a:t>
                      </a:r>
                      <a:endParaRPr b="1" sz="1300">
                        <a:solidFill>
                          <a:schemeClr val="lt1"/>
                        </a:solidFill>
                        <a:latin typeface="Anybody"/>
                        <a:ea typeface="Anybody"/>
                        <a:cs typeface="Anybody"/>
                        <a:sym typeface="Anybod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300">
                          <a:solidFill>
                            <a:schemeClr val="lt1"/>
                          </a:solidFill>
                          <a:latin typeface="Anybody"/>
                          <a:ea typeface="Anybody"/>
                          <a:cs typeface="Anybody"/>
                          <a:sym typeface="Anybody"/>
                        </a:rPr>
                        <a:t>Rejection</a:t>
                      </a:r>
                      <a:endParaRPr b="1" sz="1300">
                        <a:solidFill>
                          <a:schemeClr val="lt1"/>
                        </a:solidFill>
                        <a:latin typeface="Anybody"/>
                        <a:ea typeface="Anybody"/>
                        <a:cs typeface="Anybody"/>
                        <a:sym typeface="Anybody"/>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vMerge="1"/>
              </a:tr>
              <a:tr h="381000">
                <a:tc>
                  <a:txBody>
                    <a:bodyPr/>
                    <a:lstStyle/>
                    <a:p>
                      <a:pPr indent="0" lvl="0" marL="0" rtl="0" algn="l">
                        <a:spcBef>
                          <a:spcPts val="0"/>
                        </a:spcBef>
                        <a:spcAft>
                          <a:spcPts val="0"/>
                        </a:spcAft>
                        <a:buNone/>
                      </a:pPr>
                      <a:r>
                        <a:rPr lang="en" sz="1300">
                          <a:latin typeface="Anybody"/>
                          <a:ea typeface="Anybody"/>
                          <a:cs typeface="Anybody"/>
                          <a:sym typeface="Anybody"/>
                        </a:rPr>
                        <a:t>Logistic Regression</a:t>
                      </a:r>
                      <a:endParaRPr sz="1300">
                        <a:latin typeface="Anybody"/>
                        <a:ea typeface="Anybody"/>
                        <a:cs typeface="Anybody"/>
                        <a:sym typeface="Anybody"/>
                      </a:endParaRPr>
                    </a:p>
                  </a:txBody>
                  <a:tcPr marT="91425" marB="91425" marR="91425" marL="91425">
                    <a:lnT cap="flat" cmpd="sng" w="9525">
                      <a:solidFill>
                        <a:schemeClr val="lt1"/>
                      </a:solidFill>
                      <a:prstDash val="solid"/>
                      <a:round/>
                      <a:headEnd len="sm" w="sm" type="none"/>
                      <a:tailEnd len="sm" w="sm" type="none"/>
                    </a:lnT>
                    <a:solidFill>
                      <a:schemeClr val="lt1"/>
                    </a:solidFill>
                  </a:tcPr>
                </a:tc>
                <a:tc>
                  <a:txBody>
                    <a:bodyPr/>
                    <a:lstStyle/>
                    <a:p>
                      <a:pPr indent="0" lvl="0" marL="0" rtl="0" algn="ctr">
                        <a:spcBef>
                          <a:spcPts val="0"/>
                        </a:spcBef>
                        <a:spcAft>
                          <a:spcPts val="0"/>
                        </a:spcAft>
                        <a:buNone/>
                      </a:pPr>
                      <a:r>
                        <a:rPr lang="en" sz="1300">
                          <a:latin typeface="Anybody"/>
                          <a:ea typeface="Anybody"/>
                          <a:cs typeface="Anybody"/>
                          <a:sym typeface="Anybody"/>
                        </a:rPr>
                        <a:t>93</a:t>
                      </a:r>
                      <a:endParaRPr sz="1300">
                        <a:latin typeface="Anybody"/>
                        <a:ea typeface="Anybody"/>
                        <a:cs typeface="Anybody"/>
                        <a:sym typeface="Anybody"/>
                      </a:endParaRPr>
                    </a:p>
                  </a:txBody>
                  <a:tcPr marT="91425" marB="91425" marR="91425" marL="91425">
                    <a:lnT cap="flat" cmpd="sng" w="9525">
                      <a:solidFill>
                        <a:schemeClr val="lt1"/>
                      </a:solidFill>
                      <a:prstDash val="solid"/>
                      <a:round/>
                      <a:headEnd len="sm" w="sm" type="none"/>
                      <a:tailEnd len="sm" w="sm" type="none"/>
                    </a:lnT>
                    <a:solidFill>
                      <a:schemeClr val="lt1"/>
                    </a:solidFill>
                  </a:tcPr>
                </a:tc>
                <a:tc>
                  <a:txBody>
                    <a:bodyPr/>
                    <a:lstStyle/>
                    <a:p>
                      <a:pPr indent="0" lvl="0" marL="0" rtl="0" algn="ctr">
                        <a:spcBef>
                          <a:spcPts val="0"/>
                        </a:spcBef>
                        <a:spcAft>
                          <a:spcPts val="0"/>
                        </a:spcAft>
                        <a:buNone/>
                      </a:pPr>
                      <a:r>
                        <a:rPr lang="en" sz="1300">
                          <a:latin typeface="Anybody"/>
                          <a:ea typeface="Anybody"/>
                          <a:cs typeface="Anybody"/>
                          <a:sym typeface="Anybody"/>
                        </a:rPr>
                        <a:t>0.92</a:t>
                      </a:r>
                      <a:endParaRPr sz="1300">
                        <a:latin typeface="Anybody"/>
                        <a:ea typeface="Anybody"/>
                        <a:cs typeface="Anybody"/>
                        <a:sym typeface="Anybody"/>
                      </a:endParaRPr>
                    </a:p>
                  </a:txBody>
                  <a:tcPr marT="91425" marB="91425" marR="91425" marL="91425">
                    <a:lnT cap="flat" cmpd="sng" w="9525">
                      <a:solidFill>
                        <a:schemeClr val="lt1"/>
                      </a:solidFill>
                      <a:prstDash val="solid"/>
                      <a:round/>
                      <a:headEnd len="sm" w="sm" type="none"/>
                      <a:tailEnd len="sm" w="sm" type="none"/>
                    </a:lnT>
                    <a:solidFill>
                      <a:schemeClr val="lt1"/>
                    </a:solidFill>
                  </a:tcPr>
                </a:tc>
                <a:tc>
                  <a:txBody>
                    <a:bodyPr/>
                    <a:lstStyle/>
                    <a:p>
                      <a:pPr indent="0" lvl="0" marL="0" rtl="0" algn="ctr">
                        <a:spcBef>
                          <a:spcPts val="0"/>
                        </a:spcBef>
                        <a:spcAft>
                          <a:spcPts val="0"/>
                        </a:spcAft>
                        <a:buNone/>
                      </a:pPr>
                      <a:r>
                        <a:rPr lang="en" sz="1300">
                          <a:latin typeface="Anybody"/>
                          <a:ea typeface="Anybody"/>
                          <a:cs typeface="Anybody"/>
                          <a:sym typeface="Anybody"/>
                        </a:rPr>
                        <a:t>0.95</a:t>
                      </a:r>
                      <a:endParaRPr sz="1300">
                        <a:latin typeface="Anybody"/>
                        <a:ea typeface="Anybody"/>
                        <a:cs typeface="Anybody"/>
                        <a:sym typeface="Anybody"/>
                      </a:endParaRPr>
                    </a:p>
                  </a:txBody>
                  <a:tcPr marT="91425" marB="91425" marR="91425" marL="91425">
                    <a:lnT cap="flat" cmpd="sng" w="9525">
                      <a:solidFill>
                        <a:schemeClr val="lt1"/>
                      </a:solidFill>
                      <a:prstDash val="solid"/>
                      <a:round/>
                      <a:headEnd len="sm" w="sm" type="none"/>
                      <a:tailEnd len="sm" w="sm" type="none"/>
                    </a:lnT>
                    <a:solidFill>
                      <a:schemeClr val="lt1"/>
                    </a:solidFill>
                  </a:tcPr>
                </a:tc>
                <a:tc>
                  <a:txBody>
                    <a:bodyPr/>
                    <a:lstStyle/>
                    <a:p>
                      <a:pPr indent="0" lvl="0" marL="0" rtl="0" algn="ctr">
                        <a:spcBef>
                          <a:spcPts val="0"/>
                        </a:spcBef>
                        <a:spcAft>
                          <a:spcPts val="0"/>
                        </a:spcAft>
                        <a:buNone/>
                      </a:pPr>
                      <a:r>
                        <a:rPr lang="en" sz="1300">
                          <a:latin typeface="Anybody"/>
                          <a:ea typeface="Anybody"/>
                          <a:cs typeface="Anybody"/>
                          <a:sym typeface="Anybody"/>
                        </a:rPr>
                        <a:t>0.137</a:t>
                      </a:r>
                      <a:endParaRPr sz="1300">
                        <a:latin typeface="Anybody"/>
                        <a:ea typeface="Anybody"/>
                        <a:cs typeface="Anybody"/>
                        <a:sym typeface="Anybody"/>
                      </a:endParaRPr>
                    </a:p>
                  </a:txBody>
                  <a:tcPr marT="91425" marB="91425" marR="91425" marL="91425">
                    <a:lnT cap="flat" cmpd="sng" w="9525">
                      <a:solidFill>
                        <a:schemeClr val="lt1"/>
                      </a:solidFill>
                      <a:prstDash val="solid"/>
                      <a:round/>
                      <a:headEnd len="sm" w="sm" type="none"/>
                      <a:tailEnd len="sm" w="sm" type="none"/>
                    </a:lnT>
                    <a:solidFill>
                      <a:schemeClr val="lt1"/>
                    </a:solidFill>
                  </a:tcPr>
                </a:tc>
              </a:tr>
              <a:tr h="381000">
                <a:tc>
                  <a:txBody>
                    <a:bodyPr/>
                    <a:lstStyle/>
                    <a:p>
                      <a:pPr indent="0" lvl="0" marL="0" rtl="0" algn="l">
                        <a:spcBef>
                          <a:spcPts val="0"/>
                        </a:spcBef>
                        <a:spcAft>
                          <a:spcPts val="0"/>
                        </a:spcAft>
                        <a:buNone/>
                      </a:pPr>
                      <a:r>
                        <a:rPr lang="en" sz="1300">
                          <a:latin typeface="Anybody"/>
                          <a:ea typeface="Anybody"/>
                          <a:cs typeface="Anybody"/>
                          <a:sym typeface="Anybody"/>
                        </a:rPr>
                        <a:t>Decision Tree</a:t>
                      </a:r>
                      <a:endParaRPr sz="1300">
                        <a:latin typeface="Anybody"/>
                        <a:ea typeface="Anybody"/>
                        <a:cs typeface="Anybody"/>
                        <a:sym typeface="Anybody"/>
                      </a:endParaRPr>
                    </a:p>
                  </a:txBody>
                  <a:tcPr marT="91425" marB="91425" marR="91425" marL="91425">
                    <a:solidFill>
                      <a:schemeClr val="lt1"/>
                    </a:solidFill>
                  </a:tcPr>
                </a:tc>
                <a:tc>
                  <a:txBody>
                    <a:bodyPr/>
                    <a:lstStyle/>
                    <a:p>
                      <a:pPr indent="0" lvl="0" marL="0" rtl="0" algn="ctr">
                        <a:spcBef>
                          <a:spcPts val="0"/>
                        </a:spcBef>
                        <a:spcAft>
                          <a:spcPts val="0"/>
                        </a:spcAft>
                        <a:buNone/>
                      </a:pPr>
                      <a:r>
                        <a:rPr lang="en" sz="1300">
                          <a:latin typeface="Anybody"/>
                          <a:ea typeface="Anybody"/>
                          <a:cs typeface="Anybody"/>
                          <a:sym typeface="Anybody"/>
                        </a:rPr>
                        <a:t>93</a:t>
                      </a:r>
                      <a:endParaRPr sz="1300">
                        <a:latin typeface="Anybody"/>
                        <a:ea typeface="Anybody"/>
                        <a:cs typeface="Anybody"/>
                        <a:sym typeface="Anybody"/>
                      </a:endParaRPr>
                    </a:p>
                  </a:txBody>
                  <a:tcPr marT="91425" marB="91425" marR="91425" marL="91425">
                    <a:solidFill>
                      <a:schemeClr val="lt1"/>
                    </a:solidFill>
                  </a:tcPr>
                </a:tc>
                <a:tc>
                  <a:txBody>
                    <a:bodyPr/>
                    <a:lstStyle/>
                    <a:p>
                      <a:pPr indent="0" lvl="0" marL="0" rtl="0" algn="ctr">
                        <a:spcBef>
                          <a:spcPts val="0"/>
                        </a:spcBef>
                        <a:spcAft>
                          <a:spcPts val="0"/>
                        </a:spcAft>
                        <a:buNone/>
                      </a:pPr>
                      <a:r>
                        <a:rPr lang="en" sz="1300">
                          <a:latin typeface="Anybody"/>
                          <a:ea typeface="Anybody"/>
                          <a:cs typeface="Anybody"/>
                          <a:sym typeface="Anybody"/>
                        </a:rPr>
                        <a:t>0.94</a:t>
                      </a:r>
                      <a:endParaRPr sz="1300">
                        <a:latin typeface="Anybody"/>
                        <a:ea typeface="Anybody"/>
                        <a:cs typeface="Anybody"/>
                        <a:sym typeface="Anybody"/>
                      </a:endParaRPr>
                    </a:p>
                  </a:txBody>
                  <a:tcPr marT="91425" marB="91425" marR="91425" marL="91425">
                    <a:solidFill>
                      <a:schemeClr val="lt1"/>
                    </a:solidFill>
                  </a:tcPr>
                </a:tc>
                <a:tc>
                  <a:txBody>
                    <a:bodyPr/>
                    <a:lstStyle/>
                    <a:p>
                      <a:pPr indent="0" lvl="0" marL="0" rtl="0" algn="ctr">
                        <a:spcBef>
                          <a:spcPts val="0"/>
                        </a:spcBef>
                        <a:spcAft>
                          <a:spcPts val="0"/>
                        </a:spcAft>
                        <a:buNone/>
                      </a:pPr>
                      <a:r>
                        <a:rPr lang="en" sz="1300">
                          <a:latin typeface="Anybody"/>
                          <a:ea typeface="Anybody"/>
                          <a:cs typeface="Anybody"/>
                          <a:sym typeface="Anybody"/>
                        </a:rPr>
                        <a:t>0.91</a:t>
                      </a:r>
                      <a:endParaRPr sz="1300">
                        <a:latin typeface="Anybody"/>
                        <a:ea typeface="Anybody"/>
                        <a:cs typeface="Anybody"/>
                        <a:sym typeface="Anybody"/>
                      </a:endParaRPr>
                    </a:p>
                  </a:txBody>
                  <a:tcPr marT="91425" marB="91425" marR="91425" marL="91425">
                    <a:solidFill>
                      <a:schemeClr val="lt1"/>
                    </a:solidFill>
                  </a:tcPr>
                </a:tc>
                <a:tc>
                  <a:txBody>
                    <a:bodyPr/>
                    <a:lstStyle/>
                    <a:p>
                      <a:pPr indent="0" lvl="0" marL="0" rtl="0" algn="ctr">
                        <a:spcBef>
                          <a:spcPts val="0"/>
                        </a:spcBef>
                        <a:spcAft>
                          <a:spcPts val="0"/>
                        </a:spcAft>
                        <a:buNone/>
                      </a:pPr>
                      <a:r>
                        <a:rPr lang="en" sz="1300">
                          <a:latin typeface="Anybody"/>
                          <a:ea typeface="Anybody"/>
                          <a:cs typeface="Anybody"/>
                          <a:sym typeface="Anybody"/>
                        </a:rPr>
                        <a:t>0.139</a:t>
                      </a:r>
                      <a:endParaRPr sz="1300">
                        <a:latin typeface="Anybody"/>
                        <a:ea typeface="Anybody"/>
                        <a:cs typeface="Anybody"/>
                        <a:sym typeface="Anybody"/>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n" sz="1300">
                          <a:latin typeface="Anybody"/>
                          <a:ea typeface="Anybody"/>
                          <a:cs typeface="Anybody"/>
                          <a:sym typeface="Anybody"/>
                        </a:rPr>
                        <a:t>Random Forest</a:t>
                      </a:r>
                      <a:endParaRPr sz="1300">
                        <a:latin typeface="Anybody"/>
                        <a:ea typeface="Anybody"/>
                        <a:cs typeface="Anybody"/>
                        <a:sym typeface="Anybody"/>
                      </a:endParaRPr>
                    </a:p>
                  </a:txBody>
                  <a:tcPr marT="91425" marB="91425" marR="91425" marL="91425">
                    <a:solidFill>
                      <a:schemeClr val="lt1"/>
                    </a:solidFill>
                  </a:tcPr>
                </a:tc>
                <a:tc>
                  <a:txBody>
                    <a:bodyPr/>
                    <a:lstStyle/>
                    <a:p>
                      <a:pPr indent="0" lvl="0" marL="0" rtl="0" algn="ctr">
                        <a:spcBef>
                          <a:spcPts val="0"/>
                        </a:spcBef>
                        <a:spcAft>
                          <a:spcPts val="0"/>
                        </a:spcAft>
                        <a:buNone/>
                      </a:pPr>
                      <a:r>
                        <a:rPr lang="en" sz="1300">
                          <a:latin typeface="Anybody"/>
                          <a:ea typeface="Anybody"/>
                          <a:cs typeface="Anybody"/>
                          <a:sym typeface="Anybody"/>
                        </a:rPr>
                        <a:t>94</a:t>
                      </a:r>
                      <a:endParaRPr sz="1300">
                        <a:latin typeface="Anybody"/>
                        <a:ea typeface="Anybody"/>
                        <a:cs typeface="Anybody"/>
                        <a:sym typeface="Anybody"/>
                      </a:endParaRPr>
                    </a:p>
                  </a:txBody>
                  <a:tcPr marT="91425" marB="91425" marR="91425" marL="91425">
                    <a:solidFill>
                      <a:schemeClr val="lt1"/>
                    </a:solidFill>
                  </a:tcPr>
                </a:tc>
                <a:tc>
                  <a:txBody>
                    <a:bodyPr/>
                    <a:lstStyle/>
                    <a:p>
                      <a:pPr indent="0" lvl="0" marL="0" rtl="0" algn="ctr">
                        <a:spcBef>
                          <a:spcPts val="0"/>
                        </a:spcBef>
                        <a:spcAft>
                          <a:spcPts val="0"/>
                        </a:spcAft>
                        <a:buNone/>
                      </a:pPr>
                      <a:r>
                        <a:rPr lang="en" sz="1300">
                          <a:latin typeface="Anybody"/>
                          <a:ea typeface="Anybody"/>
                          <a:cs typeface="Anybody"/>
                          <a:sym typeface="Anybody"/>
                        </a:rPr>
                        <a:t>0.95</a:t>
                      </a:r>
                      <a:endParaRPr sz="1300">
                        <a:latin typeface="Anybody"/>
                        <a:ea typeface="Anybody"/>
                        <a:cs typeface="Anybody"/>
                        <a:sym typeface="Anybody"/>
                      </a:endParaRPr>
                    </a:p>
                  </a:txBody>
                  <a:tcPr marT="91425" marB="91425" marR="91425" marL="91425">
                    <a:solidFill>
                      <a:schemeClr val="lt1"/>
                    </a:solidFill>
                  </a:tcPr>
                </a:tc>
                <a:tc>
                  <a:txBody>
                    <a:bodyPr/>
                    <a:lstStyle/>
                    <a:p>
                      <a:pPr indent="0" lvl="0" marL="0" rtl="0" algn="ctr">
                        <a:spcBef>
                          <a:spcPts val="0"/>
                        </a:spcBef>
                        <a:spcAft>
                          <a:spcPts val="0"/>
                        </a:spcAft>
                        <a:buNone/>
                      </a:pPr>
                      <a:r>
                        <a:rPr lang="en" sz="1300">
                          <a:latin typeface="Anybody"/>
                          <a:ea typeface="Anybody"/>
                          <a:cs typeface="Anybody"/>
                          <a:sym typeface="Anybody"/>
                        </a:rPr>
                        <a:t>0.92</a:t>
                      </a:r>
                      <a:endParaRPr sz="1300">
                        <a:latin typeface="Anybody"/>
                        <a:ea typeface="Anybody"/>
                        <a:cs typeface="Anybody"/>
                        <a:sym typeface="Anybody"/>
                      </a:endParaRPr>
                    </a:p>
                  </a:txBody>
                  <a:tcPr marT="91425" marB="91425" marR="91425" marL="91425">
                    <a:solidFill>
                      <a:schemeClr val="lt1"/>
                    </a:solidFill>
                  </a:tcPr>
                </a:tc>
                <a:tc>
                  <a:txBody>
                    <a:bodyPr/>
                    <a:lstStyle/>
                    <a:p>
                      <a:pPr indent="0" lvl="0" marL="0" rtl="0" algn="ctr">
                        <a:spcBef>
                          <a:spcPts val="0"/>
                        </a:spcBef>
                        <a:spcAft>
                          <a:spcPts val="0"/>
                        </a:spcAft>
                        <a:buNone/>
                      </a:pPr>
                      <a:r>
                        <a:rPr lang="en" sz="1300">
                          <a:latin typeface="Anybody"/>
                          <a:ea typeface="Anybody"/>
                          <a:cs typeface="Anybody"/>
                          <a:sym typeface="Anybody"/>
                        </a:rPr>
                        <a:t>0.699</a:t>
                      </a:r>
                      <a:endParaRPr sz="1300">
                        <a:latin typeface="Anybody"/>
                        <a:ea typeface="Anybody"/>
                        <a:cs typeface="Anybody"/>
                        <a:sym typeface="Anybody"/>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n" sz="1300">
                          <a:latin typeface="Anybody"/>
                          <a:ea typeface="Anybody"/>
                          <a:cs typeface="Anybody"/>
                          <a:sym typeface="Anybody"/>
                        </a:rPr>
                        <a:t>Gradient Boosting</a:t>
                      </a:r>
                      <a:endParaRPr sz="1300">
                        <a:latin typeface="Anybody"/>
                        <a:ea typeface="Anybody"/>
                        <a:cs typeface="Anybody"/>
                        <a:sym typeface="Anybody"/>
                      </a:endParaRPr>
                    </a:p>
                  </a:txBody>
                  <a:tcPr marT="91425" marB="91425" marR="91425" marL="91425">
                    <a:solidFill>
                      <a:schemeClr val="lt1"/>
                    </a:solidFill>
                  </a:tcPr>
                </a:tc>
                <a:tc>
                  <a:txBody>
                    <a:bodyPr/>
                    <a:lstStyle/>
                    <a:p>
                      <a:pPr indent="0" lvl="0" marL="0" rtl="0" algn="ctr">
                        <a:spcBef>
                          <a:spcPts val="0"/>
                        </a:spcBef>
                        <a:spcAft>
                          <a:spcPts val="0"/>
                        </a:spcAft>
                        <a:buNone/>
                      </a:pPr>
                      <a:r>
                        <a:rPr lang="en" sz="1300">
                          <a:latin typeface="Anybody"/>
                          <a:ea typeface="Anybody"/>
                          <a:cs typeface="Anybody"/>
                          <a:sym typeface="Anybody"/>
                        </a:rPr>
                        <a:t>94</a:t>
                      </a:r>
                      <a:endParaRPr sz="1300">
                        <a:latin typeface="Anybody"/>
                        <a:ea typeface="Anybody"/>
                        <a:cs typeface="Anybody"/>
                        <a:sym typeface="Anybody"/>
                      </a:endParaRPr>
                    </a:p>
                  </a:txBody>
                  <a:tcPr marT="91425" marB="91425" marR="91425" marL="91425">
                    <a:solidFill>
                      <a:schemeClr val="lt1"/>
                    </a:solidFill>
                  </a:tcPr>
                </a:tc>
                <a:tc>
                  <a:txBody>
                    <a:bodyPr/>
                    <a:lstStyle/>
                    <a:p>
                      <a:pPr indent="0" lvl="0" marL="0" rtl="0" algn="ctr">
                        <a:spcBef>
                          <a:spcPts val="0"/>
                        </a:spcBef>
                        <a:spcAft>
                          <a:spcPts val="0"/>
                        </a:spcAft>
                        <a:buNone/>
                      </a:pPr>
                      <a:r>
                        <a:rPr lang="en" sz="1300">
                          <a:latin typeface="Anybody"/>
                          <a:ea typeface="Anybody"/>
                          <a:cs typeface="Anybody"/>
                          <a:sym typeface="Anybody"/>
                        </a:rPr>
                        <a:t>0.95</a:t>
                      </a:r>
                      <a:endParaRPr sz="1300">
                        <a:latin typeface="Anybody"/>
                        <a:ea typeface="Anybody"/>
                        <a:cs typeface="Anybody"/>
                        <a:sym typeface="Anybody"/>
                      </a:endParaRPr>
                    </a:p>
                  </a:txBody>
                  <a:tcPr marT="91425" marB="91425" marR="91425" marL="91425">
                    <a:solidFill>
                      <a:schemeClr val="lt1"/>
                    </a:solidFill>
                  </a:tcPr>
                </a:tc>
                <a:tc>
                  <a:txBody>
                    <a:bodyPr/>
                    <a:lstStyle/>
                    <a:p>
                      <a:pPr indent="0" lvl="0" marL="0" rtl="0" algn="ctr">
                        <a:spcBef>
                          <a:spcPts val="0"/>
                        </a:spcBef>
                        <a:spcAft>
                          <a:spcPts val="0"/>
                        </a:spcAft>
                        <a:buNone/>
                      </a:pPr>
                      <a:r>
                        <a:rPr lang="en" sz="1300">
                          <a:latin typeface="Anybody"/>
                          <a:ea typeface="Anybody"/>
                          <a:cs typeface="Anybody"/>
                          <a:sym typeface="Anybody"/>
                        </a:rPr>
                        <a:t>0.92</a:t>
                      </a:r>
                      <a:endParaRPr sz="1300">
                        <a:latin typeface="Anybody"/>
                        <a:ea typeface="Anybody"/>
                        <a:cs typeface="Anybody"/>
                        <a:sym typeface="Anybody"/>
                      </a:endParaRPr>
                    </a:p>
                  </a:txBody>
                  <a:tcPr marT="91425" marB="91425" marR="91425" marL="91425">
                    <a:solidFill>
                      <a:schemeClr val="lt1"/>
                    </a:solidFill>
                  </a:tcPr>
                </a:tc>
                <a:tc>
                  <a:txBody>
                    <a:bodyPr/>
                    <a:lstStyle/>
                    <a:p>
                      <a:pPr indent="0" lvl="0" marL="0" rtl="0" algn="ctr">
                        <a:spcBef>
                          <a:spcPts val="0"/>
                        </a:spcBef>
                        <a:spcAft>
                          <a:spcPts val="0"/>
                        </a:spcAft>
                        <a:buNone/>
                      </a:pPr>
                      <a:r>
                        <a:rPr lang="en" sz="1300">
                          <a:latin typeface="Anybody"/>
                          <a:ea typeface="Anybody"/>
                          <a:cs typeface="Anybody"/>
                          <a:sym typeface="Anybody"/>
                        </a:rPr>
                        <a:t>1.880</a:t>
                      </a:r>
                      <a:endParaRPr sz="1300">
                        <a:latin typeface="Anybody"/>
                        <a:ea typeface="Anybody"/>
                        <a:cs typeface="Anybody"/>
                        <a:sym typeface="Anybody"/>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n" sz="1300">
                          <a:latin typeface="Anybody"/>
                          <a:ea typeface="Anybody"/>
                          <a:cs typeface="Anybody"/>
                          <a:sym typeface="Anybody"/>
                        </a:rPr>
                        <a:t>KNN</a:t>
                      </a:r>
                      <a:endParaRPr sz="1300">
                        <a:latin typeface="Anybody"/>
                        <a:ea typeface="Anybody"/>
                        <a:cs typeface="Anybody"/>
                        <a:sym typeface="Anybody"/>
                      </a:endParaRPr>
                    </a:p>
                  </a:txBody>
                  <a:tcPr marT="91425" marB="91425" marR="91425" marL="91425">
                    <a:solidFill>
                      <a:schemeClr val="lt1"/>
                    </a:solidFill>
                  </a:tcPr>
                </a:tc>
                <a:tc>
                  <a:txBody>
                    <a:bodyPr/>
                    <a:lstStyle/>
                    <a:p>
                      <a:pPr indent="0" lvl="0" marL="0" rtl="0" algn="ctr">
                        <a:spcBef>
                          <a:spcPts val="0"/>
                        </a:spcBef>
                        <a:spcAft>
                          <a:spcPts val="0"/>
                        </a:spcAft>
                        <a:buNone/>
                      </a:pPr>
                      <a:r>
                        <a:rPr lang="en" sz="1300">
                          <a:latin typeface="Anybody"/>
                          <a:ea typeface="Anybody"/>
                          <a:cs typeface="Anybody"/>
                          <a:sym typeface="Anybody"/>
                        </a:rPr>
                        <a:t>91</a:t>
                      </a:r>
                      <a:endParaRPr sz="1300">
                        <a:latin typeface="Anybody"/>
                        <a:ea typeface="Anybody"/>
                        <a:cs typeface="Anybody"/>
                        <a:sym typeface="Anybody"/>
                      </a:endParaRPr>
                    </a:p>
                  </a:txBody>
                  <a:tcPr marT="91425" marB="91425" marR="91425" marL="91425">
                    <a:solidFill>
                      <a:schemeClr val="lt1"/>
                    </a:solidFill>
                  </a:tcPr>
                </a:tc>
                <a:tc>
                  <a:txBody>
                    <a:bodyPr/>
                    <a:lstStyle/>
                    <a:p>
                      <a:pPr indent="0" lvl="0" marL="0" rtl="0" algn="ctr">
                        <a:spcBef>
                          <a:spcPts val="0"/>
                        </a:spcBef>
                        <a:spcAft>
                          <a:spcPts val="0"/>
                        </a:spcAft>
                        <a:buNone/>
                      </a:pPr>
                      <a:r>
                        <a:rPr lang="en" sz="1300">
                          <a:latin typeface="Anybody"/>
                          <a:ea typeface="Anybody"/>
                          <a:cs typeface="Anybody"/>
                          <a:sym typeface="Anybody"/>
                        </a:rPr>
                        <a:t>0.93</a:t>
                      </a:r>
                      <a:endParaRPr sz="1300">
                        <a:latin typeface="Anybody"/>
                        <a:ea typeface="Anybody"/>
                        <a:cs typeface="Anybody"/>
                        <a:sym typeface="Anybody"/>
                      </a:endParaRPr>
                    </a:p>
                  </a:txBody>
                  <a:tcPr marT="91425" marB="91425" marR="91425" marL="91425">
                    <a:solidFill>
                      <a:schemeClr val="lt1"/>
                    </a:solidFill>
                  </a:tcPr>
                </a:tc>
                <a:tc>
                  <a:txBody>
                    <a:bodyPr/>
                    <a:lstStyle/>
                    <a:p>
                      <a:pPr indent="0" lvl="0" marL="0" rtl="0" algn="ctr">
                        <a:spcBef>
                          <a:spcPts val="0"/>
                        </a:spcBef>
                        <a:spcAft>
                          <a:spcPts val="0"/>
                        </a:spcAft>
                        <a:buNone/>
                      </a:pPr>
                      <a:r>
                        <a:rPr lang="en" sz="1300">
                          <a:latin typeface="Anybody"/>
                          <a:ea typeface="Anybody"/>
                          <a:cs typeface="Anybody"/>
                          <a:sym typeface="Anybody"/>
                        </a:rPr>
                        <a:t>0.88</a:t>
                      </a:r>
                      <a:endParaRPr sz="1300">
                        <a:latin typeface="Anybody"/>
                        <a:ea typeface="Anybody"/>
                        <a:cs typeface="Anybody"/>
                        <a:sym typeface="Anybody"/>
                      </a:endParaRPr>
                    </a:p>
                  </a:txBody>
                  <a:tcPr marT="91425" marB="91425" marR="91425" marL="91425">
                    <a:solidFill>
                      <a:schemeClr val="lt1"/>
                    </a:solidFill>
                  </a:tcPr>
                </a:tc>
                <a:tc>
                  <a:txBody>
                    <a:bodyPr/>
                    <a:lstStyle/>
                    <a:p>
                      <a:pPr indent="0" lvl="0" marL="0" rtl="0" algn="ctr">
                        <a:spcBef>
                          <a:spcPts val="0"/>
                        </a:spcBef>
                        <a:spcAft>
                          <a:spcPts val="0"/>
                        </a:spcAft>
                        <a:buNone/>
                      </a:pPr>
                      <a:r>
                        <a:rPr lang="en" sz="1300">
                          <a:latin typeface="Anybody"/>
                          <a:ea typeface="Anybody"/>
                          <a:cs typeface="Anybody"/>
                          <a:sym typeface="Anybody"/>
                        </a:rPr>
                        <a:t>0.179</a:t>
                      </a:r>
                      <a:endParaRPr sz="1300">
                        <a:latin typeface="Anybody"/>
                        <a:ea typeface="Anybody"/>
                        <a:cs typeface="Anybody"/>
                        <a:sym typeface="Anybody"/>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n" sz="1300">
                          <a:latin typeface="Anybody"/>
                          <a:ea typeface="Anybody"/>
                          <a:cs typeface="Anybody"/>
                          <a:sym typeface="Anybody"/>
                        </a:rPr>
                        <a:t>Neural Network</a:t>
                      </a:r>
                      <a:endParaRPr sz="1300">
                        <a:latin typeface="Anybody"/>
                        <a:ea typeface="Anybody"/>
                        <a:cs typeface="Anybody"/>
                        <a:sym typeface="Anybody"/>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300">
                          <a:latin typeface="Anybody"/>
                          <a:ea typeface="Anybody"/>
                          <a:cs typeface="Anybody"/>
                          <a:sym typeface="Anybody"/>
                        </a:rPr>
                        <a:t>98</a:t>
                      </a:r>
                      <a:endParaRPr b="1" sz="1300">
                        <a:latin typeface="Anybody"/>
                        <a:ea typeface="Anybody"/>
                        <a:cs typeface="Anybody"/>
                        <a:sym typeface="Anybody"/>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300">
                          <a:latin typeface="Anybody"/>
                          <a:ea typeface="Anybody"/>
                          <a:cs typeface="Anybody"/>
                          <a:sym typeface="Anybody"/>
                        </a:rPr>
                        <a:t>0.95</a:t>
                      </a:r>
                      <a:endParaRPr b="1" sz="1300">
                        <a:latin typeface="Anybody"/>
                        <a:ea typeface="Anybody"/>
                        <a:cs typeface="Anybody"/>
                        <a:sym typeface="Anybody"/>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300">
                          <a:latin typeface="Anybody"/>
                          <a:ea typeface="Anybody"/>
                          <a:cs typeface="Anybody"/>
                          <a:sym typeface="Anybody"/>
                        </a:rPr>
                        <a:t>0.92</a:t>
                      </a:r>
                      <a:endParaRPr b="1" sz="1300">
                        <a:latin typeface="Anybody"/>
                        <a:ea typeface="Anybody"/>
                        <a:cs typeface="Anybody"/>
                        <a:sym typeface="Anybody"/>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300">
                          <a:latin typeface="Anybody"/>
                          <a:ea typeface="Anybody"/>
                          <a:cs typeface="Anybody"/>
                          <a:sym typeface="Anybody"/>
                        </a:rPr>
                        <a:t>2.88</a:t>
                      </a:r>
                      <a:endParaRPr b="1" sz="1300">
                        <a:latin typeface="Anybody"/>
                        <a:ea typeface="Anybody"/>
                        <a:cs typeface="Anybody"/>
                        <a:sym typeface="Anybody"/>
                      </a:endParaRPr>
                    </a:p>
                  </a:txBody>
                  <a:tcPr marT="91425" marB="91425" marR="91425" marL="91425">
                    <a:solidFill>
                      <a:schemeClr val="lt1"/>
                    </a:solidFill>
                  </a:tcPr>
                </a:tc>
              </a:tr>
            </a:tbl>
          </a:graphicData>
        </a:graphic>
      </p:graphicFrame>
      <p:sp>
        <p:nvSpPr>
          <p:cNvPr id="759" name="Google Shape;759;p61"/>
          <p:cNvSpPr txBox="1"/>
          <p:nvPr>
            <p:ph idx="4294967295" type="subTitle"/>
          </p:nvPr>
        </p:nvSpPr>
        <p:spPr>
          <a:xfrm>
            <a:off x="952500" y="693204"/>
            <a:ext cx="3133200" cy="372300"/>
          </a:xfrm>
          <a:prstGeom prst="rect">
            <a:avLst/>
          </a:prstGeom>
          <a:solidFill>
            <a:schemeClr val="accent1"/>
          </a:solidFill>
        </p:spPr>
        <p:txBody>
          <a:bodyPr anchorCtr="0" anchor="t" bIns="91425" lIns="91425" spcFirstLastPara="1" rIns="91425" wrap="square" tIns="91425">
            <a:noAutofit/>
          </a:bodyPr>
          <a:lstStyle/>
          <a:p>
            <a:pPr indent="0" lvl="0" marL="457200" rtl="0" algn="l">
              <a:spcBef>
                <a:spcPts val="0"/>
              </a:spcBef>
              <a:spcAft>
                <a:spcPts val="0"/>
              </a:spcAft>
              <a:buNone/>
            </a:pPr>
            <a:r>
              <a:rPr lang="en" sz="1300">
                <a:solidFill>
                  <a:schemeClr val="lt1"/>
                </a:solidFill>
                <a:latin typeface="Anybody ExtraBold"/>
                <a:ea typeface="Anybody ExtraBold"/>
                <a:cs typeface="Anybody ExtraBold"/>
                <a:sym typeface="Anybody ExtraBold"/>
              </a:rPr>
              <a:t>Conclusion</a:t>
            </a:r>
            <a:endParaRPr sz="1600">
              <a:solidFill>
                <a:schemeClr val="lt1"/>
              </a:solidFill>
              <a:latin typeface="Anybody ExtraBold"/>
              <a:ea typeface="Anybody ExtraBold"/>
              <a:cs typeface="Anybody ExtraBold"/>
              <a:sym typeface="Anybody ExtraBold"/>
            </a:endParaRPr>
          </a:p>
          <a:p>
            <a:pPr indent="0" lvl="0" marL="457200" rtl="0" algn="l">
              <a:spcBef>
                <a:spcPts val="0"/>
              </a:spcBef>
              <a:spcAft>
                <a:spcPts val="0"/>
              </a:spcAft>
              <a:buNone/>
            </a:pPr>
            <a:r>
              <a:t/>
            </a:r>
            <a:endParaRPr sz="1000">
              <a:solidFill>
                <a:schemeClr val="lt1"/>
              </a:solidFill>
              <a:latin typeface="Anybody ExtraBold"/>
              <a:ea typeface="Anybody ExtraBold"/>
              <a:cs typeface="Anybody ExtraBold"/>
              <a:sym typeface="Anybody Extra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62"/>
          <p:cNvSpPr txBox="1"/>
          <p:nvPr>
            <p:ph idx="4294967295" type="subTitle"/>
          </p:nvPr>
        </p:nvSpPr>
        <p:spPr>
          <a:xfrm>
            <a:off x="411600" y="428325"/>
            <a:ext cx="5775300" cy="396300"/>
          </a:xfrm>
          <a:prstGeom prst="rect">
            <a:avLst/>
          </a:prstGeom>
          <a:solidFill>
            <a:schemeClr val="accent1"/>
          </a:solidFill>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Anybody ExtraBold"/>
                <a:ea typeface="Anybody ExtraBold"/>
                <a:cs typeface="Anybody ExtraBold"/>
                <a:sym typeface="Anybody ExtraBold"/>
              </a:rPr>
              <a:t>Observations and Recommendations</a:t>
            </a:r>
            <a:endParaRPr sz="1600">
              <a:solidFill>
                <a:schemeClr val="lt1"/>
              </a:solidFill>
              <a:latin typeface="Anybody ExtraBold"/>
              <a:ea typeface="Anybody ExtraBold"/>
              <a:cs typeface="Anybody ExtraBold"/>
              <a:sym typeface="Anybody ExtraBold"/>
            </a:endParaRPr>
          </a:p>
        </p:txBody>
      </p:sp>
      <p:graphicFrame>
        <p:nvGraphicFramePr>
          <p:cNvPr id="765" name="Google Shape;765;p62"/>
          <p:cNvGraphicFramePr/>
          <p:nvPr/>
        </p:nvGraphicFramePr>
        <p:xfrm>
          <a:off x="411588" y="1005539"/>
          <a:ext cx="3000000" cy="3000000"/>
        </p:xfrm>
        <a:graphic>
          <a:graphicData uri="http://schemas.openxmlformats.org/drawingml/2006/table">
            <a:tbl>
              <a:tblPr>
                <a:noFill/>
                <a:tableStyleId>{01271CCC-2A0B-4562-B9A3-495C39F3A74C}</a:tableStyleId>
              </a:tblPr>
              <a:tblGrid>
                <a:gridCol w="1150000"/>
                <a:gridCol w="6900925"/>
              </a:tblGrid>
              <a:tr h="772575">
                <a:tc>
                  <a:txBody>
                    <a:bodyPr/>
                    <a:lstStyle/>
                    <a:p>
                      <a:pPr indent="0" lvl="0" marL="0" rtl="0" algn="ctr">
                        <a:spcBef>
                          <a:spcPts val="0"/>
                        </a:spcBef>
                        <a:spcAft>
                          <a:spcPts val="0"/>
                        </a:spcAft>
                        <a:buNone/>
                      </a:pPr>
                      <a:r>
                        <a:rPr lang="en" sz="2600">
                          <a:solidFill>
                            <a:srgbClr val="FFFFFF"/>
                          </a:solidFill>
                          <a:latin typeface="Anybody Black"/>
                          <a:ea typeface="Anybody Black"/>
                          <a:cs typeface="Anybody Black"/>
                          <a:sym typeface="Anybody Black"/>
                        </a:rPr>
                        <a:t>01</a:t>
                      </a:r>
                      <a:endParaRPr sz="2600">
                        <a:solidFill>
                          <a:srgbClr val="FFFFFF"/>
                        </a:solidFill>
                        <a:latin typeface="Anybody Black"/>
                        <a:ea typeface="Anybody Black"/>
                        <a:cs typeface="Anybody Black"/>
                        <a:sym typeface="Anybody Black"/>
                      </a:endParaRPr>
                    </a:p>
                  </a:txBody>
                  <a:tcPr marT="82275" marB="91425" marR="91425" marL="91425" anchor="ctr">
                    <a:lnL cap="flat" cmpd="sng" w="19050">
                      <a:solidFill>
                        <a:srgbClr val="1B2235">
                          <a:alpha val="0"/>
                        </a:srgbClr>
                      </a:solidFill>
                      <a:prstDash val="solid"/>
                      <a:round/>
                      <a:headEnd len="sm" w="sm" type="none"/>
                      <a:tailEnd len="sm" w="sm" type="none"/>
                    </a:lnL>
                    <a:lnR cap="flat" cmpd="sng" w="19050">
                      <a:solidFill>
                        <a:srgbClr val="536AA6">
                          <a:alpha val="0"/>
                        </a:srgbClr>
                      </a:solidFill>
                      <a:prstDash val="solid"/>
                      <a:round/>
                      <a:headEnd len="sm" w="sm" type="none"/>
                      <a:tailEnd len="sm" w="sm" type="none"/>
                    </a:lnR>
                    <a:lnT cap="flat" cmpd="sng" w="19050">
                      <a:solidFill>
                        <a:srgbClr val="1B2235">
                          <a:alpha val="0"/>
                        </a:srgbClr>
                      </a:solidFill>
                      <a:prstDash val="solid"/>
                      <a:round/>
                      <a:headEnd len="sm" w="sm" type="none"/>
                      <a:tailEnd len="sm" w="sm" type="none"/>
                    </a:lnT>
                    <a:lnB cap="flat" cmpd="sng" w="9525">
                      <a:solidFill>
                        <a:srgbClr val="1B2235"/>
                      </a:solidFill>
                      <a:prstDash val="solid"/>
                      <a:round/>
                      <a:headEnd len="sm" w="sm" type="none"/>
                      <a:tailEnd len="sm" w="sm" type="none"/>
                    </a:lnB>
                    <a:solidFill>
                      <a:srgbClr val="536AA6"/>
                    </a:solidFill>
                  </a:tcPr>
                </a:tc>
                <a:tc>
                  <a:txBody>
                    <a:bodyPr/>
                    <a:lstStyle/>
                    <a:p>
                      <a:pPr indent="0" lvl="0" marL="0" rtl="0" algn="l">
                        <a:spcBef>
                          <a:spcPts val="0"/>
                        </a:spcBef>
                        <a:spcAft>
                          <a:spcPts val="0"/>
                        </a:spcAft>
                        <a:buNone/>
                      </a:pPr>
                      <a:r>
                        <a:rPr b="1" lang="en" sz="1300">
                          <a:latin typeface="Source Sans Pro"/>
                          <a:ea typeface="Source Sans Pro"/>
                          <a:cs typeface="Source Sans Pro"/>
                          <a:sym typeface="Source Sans Pro"/>
                        </a:rPr>
                        <a:t>CIBIL Score</a:t>
                      </a:r>
                      <a:r>
                        <a:rPr lang="en" sz="1300">
                          <a:latin typeface="Source Sans Pro"/>
                          <a:ea typeface="Source Sans Pro"/>
                          <a:cs typeface="Source Sans Pro"/>
                          <a:sym typeface="Source Sans Pro"/>
                        </a:rPr>
                        <a:t> or the Credit Score is the most important predictor for the loan approval status. It has been seen that a CIBIL score &gt; 540 significantly increases the chances of loan approval. This is in alignment with EDA.</a:t>
                      </a:r>
                      <a:endParaRPr sz="1200">
                        <a:solidFill>
                          <a:srgbClr val="1B2235"/>
                        </a:solidFill>
                        <a:latin typeface="Montserrat"/>
                        <a:ea typeface="Montserrat"/>
                        <a:cs typeface="Montserrat"/>
                        <a:sym typeface="Montserrat"/>
                      </a:endParaRPr>
                    </a:p>
                  </a:txBody>
                  <a:tcPr marT="64000" marB="91425" marR="182875" marL="182875" anchor="ctr">
                    <a:lnL cap="flat" cmpd="sng" w="19050">
                      <a:solidFill>
                        <a:srgbClr val="536AA6">
                          <a:alpha val="0"/>
                        </a:srgbClr>
                      </a:solidFill>
                      <a:prstDash val="solid"/>
                      <a:round/>
                      <a:headEnd len="sm" w="sm" type="none"/>
                      <a:tailEnd len="sm" w="sm" type="none"/>
                    </a:lnL>
                    <a:lnR cap="flat" cmpd="sng" w="19050">
                      <a:solidFill>
                        <a:srgbClr val="536AA6">
                          <a:alpha val="0"/>
                        </a:srgbClr>
                      </a:solidFill>
                      <a:prstDash val="solid"/>
                      <a:round/>
                      <a:headEnd len="sm" w="sm" type="none"/>
                      <a:tailEnd len="sm" w="sm" type="none"/>
                    </a:lnR>
                    <a:lnT cap="flat" cmpd="sng" w="19050">
                      <a:solidFill>
                        <a:srgbClr val="1B2235">
                          <a:alpha val="0"/>
                        </a:srgbClr>
                      </a:solidFill>
                      <a:prstDash val="solid"/>
                      <a:round/>
                      <a:headEnd len="sm" w="sm" type="none"/>
                      <a:tailEnd len="sm" w="sm" type="none"/>
                    </a:lnT>
                    <a:lnB cap="flat" cmpd="sng" w="9525">
                      <a:solidFill>
                        <a:srgbClr val="1B2235"/>
                      </a:solidFill>
                      <a:prstDash val="solid"/>
                      <a:round/>
                      <a:headEnd len="sm" w="sm" type="none"/>
                      <a:tailEnd len="sm" w="sm" type="none"/>
                    </a:lnB>
                  </a:tcPr>
                </a:tc>
              </a:tr>
              <a:tr h="732300">
                <a:tc>
                  <a:txBody>
                    <a:bodyPr/>
                    <a:lstStyle/>
                    <a:p>
                      <a:pPr indent="0" lvl="0" marL="0" rtl="0" algn="ctr">
                        <a:spcBef>
                          <a:spcPts val="0"/>
                        </a:spcBef>
                        <a:spcAft>
                          <a:spcPts val="0"/>
                        </a:spcAft>
                        <a:buNone/>
                      </a:pPr>
                      <a:r>
                        <a:rPr lang="en" sz="2600">
                          <a:solidFill>
                            <a:srgbClr val="FFFFFF"/>
                          </a:solidFill>
                          <a:latin typeface="Anybody Black"/>
                          <a:ea typeface="Anybody Black"/>
                          <a:cs typeface="Anybody Black"/>
                          <a:sym typeface="Anybody Black"/>
                        </a:rPr>
                        <a:t>02</a:t>
                      </a:r>
                      <a:endParaRPr sz="2600">
                        <a:solidFill>
                          <a:srgbClr val="FFFFFF"/>
                        </a:solidFill>
                        <a:latin typeface="Anybody Black"/>
                        <a:ea typeface="Anybody Black"/>
                        <a:cs typeface="Anybody Black"/>
                        <a:sym typeface="Anybody Black"/>
                      </a:endParaRPr>
                    </a:p>
                  </a:txBody>
                  <a:tcPr marT="82275" marB="91425" marR="91425" marL="91425" anchor="ctr">
                    <a:lnL cap="flat" cmpd="sng" w="19050">
                      <a:solidFill>
                        <a:srgbClr val="1B2235">
                          <a:alpha val="0"/>
                        </a:srgbClr>
                      </a:solidFill>
                      <a:prstDash val="solid"/>
                      <a:round/>
                      <a:headEnd len="sm" w="sm" type="none"/>
                      <a:tailEnd len="sm" w="sm" type="none"/>
                    </a:lnL>
                    <a:lnR cap="flat" cmpd="sng" w="19050">
                      <a:solidFill>
                        <a:srgbClr val="536AA6">
                          <a:alpha val="0"/>
                        </a:srgbClr>
                      </a:solidFill>
                      <a:prstDash val="solid"/>
                      <a:round/>
                      <a:headEnd len="sm" w="sm" type="none"/>
                      <a:tailEnd len="sm" w="sm" type="none"/>
                    </a:lnR>
                    <a:lnT cap="flat" cmpd="sng" w="9525">
                      <a:solidFill>
                        <a:srgbClr val="1B2235"/>
                      </a:solidFill>
                      <a:prstDash val="solid"/>
                      <a:round/>
                      <a:headEnd len="sm" w="sm" type="none"/>
                      <a:tailEnd len="sm" w="sm" type="none"/>
                    </a:lnT>
                    <a:lnB cap="flat" cmpd="sng" w="9525">
                      <a:solidFill>
                        <a:srgbClr val="1B2235"/>
                      </a:solidFill>
                      <a:prstDash val="solid"/>
                      <a:round/>
                      <a:headEnd len="sm" w="sm" type="none"/>
                      <a:tailEnd len="sm" w="sm" type="none"/>
                    </a:lnB>
                    <a:solidFill>
                      <a:srgbClr val="536AA6"/>
                    </a:solidFill>
                  </a:tcPr>
                </a:tc>
                <a:tc>
                  <a:txBody>
                    <a:bodyPr/>
                    <a:lstStyle/>
                    <a:p>
                      <a:pPr indent="0" lvl="0" marL="0" rtl="0" algn="l">
                        <a:spcBef>
                          <a:spcPts val="0"/>
                        </a:spcBef>
                        <a:spcAft>
                          <a:spcPts val="0"/>
                        </a:spcAft>
                        <a:buNone/>
                      </a:pPr>
                      <a:r>
                        <a:rPr lang="en" sz="1300">
                          <a:latin typeface="Source Sans Pro"/>
                          <a:ea typeface="Source Sans Pro"/>
                          <a:cs typeface="Source Sans Pro"/>
                          <a:sym typeface="Source Sans Pro"/>
                        </a:rPr>
                        <a:t>Loan Term is also an important predictor for loan approval status. It has a negative relationship with the chances of loan approval i.e. it the loan term increases then the chances of approval decreases. This is in alignment with EDA.</a:t>
                      </a:r>
                      <a:endParaRPr sz="1200">
                        <a:solidFill>
                          <a:srgbClr val="1B2235"/>
                        </a:solidFill>
                        <a:latin typeface="Montserrat"/>
                        <a:ea typeface="Montserrat"/>
                        <a:cs typeface="Montserrat"/>
                        <a:sym typeface="Montserrat"/>
                      </a:endParaRPr>
                    </a:p>
                  </a:txBody>
                  <a:tcPr marT="64000" marB="91425" marR="182875" marL="182875" anchor="ctr">
                    <a:lnL cap="flat" cmpd="sng" w="19050">
                      <a:solidFill>
                        <a:srgbClr val="536AA6">
                          <a:alpha val="0"/>
                        </a:srgbClr>
                      </a:solidFill>
                      <a:prstDash val="solid"/>
                      <a:round/>
                      <a:headEnd len="sm" w="sm" type="none"/>
                      <a:tailEnd len="sm" w="sm" type="none"/>
                    </a:lnL>
                    <a:lnR cap="flat" cmpd="sng" w="19050">
                      <a:solidFill>
                        <a:srgbClr val="536AA6">
                          <a:alpha val="0"/>
                        </a:srgbClr>
                      </a:solidFill>
                      <a:prstDash val="solid"/>
                      <a:round/>
                      <a:headEnd len="sm" w="sm" type="none"/>
                      <a:tailEnd len="sm" w="sm" type="none"/>
                    </a:lnR>
                    <a:lnT cap="flat" cmpd="sng" w="9525">
                      <a:solidFill>
                        <a:srgbClr val="1B2235"/>
                      </a:solidFill>
                      <a:prstDash val="solid"/>
                      <a:round/>
                      <a:headEnd len="sm" w="sm" type="none"/>
                      <a:tailEnd len="sm" w="sm" type="none"/>
                    </a:lnT>
                    <a:lnB cap="flat" cmpd="sng" w="9525">
                      <a:solidFill>
                        <a:srgbClr val="1B2235"/>
                      </a:solidFill>
                      <a:prstDash val="solid"/>
                      <a:round/>
                      <a:headEnd len="sm" w="sm" type="none"/>
                      <a:tailEnd len="sm" w="sm" type="none"/>
                    </a:lnB>
                  </a:tcPr>
                </a:tc>
              </a:tr>
              <a:tr h="849375">
                <a:tc>
                  <a:txBody>
                    <a:bodyPr/>
                    <a:lstStyle/>
                    <a:p>
                      <a:pPr indent="0" lvl="0" marL="0" rtl="0" algn="ctr">
                        <a:spcBef>
                          <a:spcPts val="0"/>
                        </a:spcBef>
                        <a:spcAft>
                          <a:spcPts val="0"/>
                        </a:spcAft>
                        <a:buNone/>
                      </a:pPr>
                      <a:r>
                        <a:rPr lang="en" sz="2600">
                          <a:solidFill>
                            <a:srgbClr val="FFFFFF"/>
                          </a:solidFill>
                          <a:latin typeface="Anybody Black"/>
                          <a:ea typeface="Anybody Black"/>
                          <a:cs typeface="Anybody Black"/>
                          <a:sym typeface="Anybody Black"/>
                        </a:rPr>
                        <a:t>03</a:t>
                      </a:r>
                      <a:endParaRPr sz="2600">
                        <a:solidFill>
                          <a:srgbClr val="FFFFFF"/>
                        </a:solidFill>
                        <a:latin typeface="Anybody Black"/>
                        <a:ea typeface="Anybody Black"/>
                        <a:cs typeface="Anybody Black"/>
                        <a:sym typeface="Anybody Black"/>
                      </a:endParaRPr>
                    </a:p>
                  </a:txBody>
                  <a:tcPr marT="82275" marB="91425" marR="91425" marL="91425" anchor="ctr">
                    <a:lnL cap="flat" cmpd="sng" w="19050">
                      <a:solidFill>
                        <a:srgbClr val="1B2235">
                          <a:alpha val="0"/>
                        </a:srgbClr>
                      </a:solidFill>
                      <a:prstDash val="solid"/>
                      <a:round/>
                      <a:headEnd len="sm" w="sm" type="none"/>
                      <a:tailEnd len="sm" w="sm" type="none"/>
                    </a:lnL>
                    <a:lnR cap="flat" cmpd="sng" w="19050">
                      <a:solidFill>
                        <a:srgbClr val="536AA6">
                          <a:alpha val="0"/>
                        </a:srgbClr>
                      </a:solidFill>
                      <a:prstDash val="solid"/>
                      <a:round/>
                      <a:headEnd len="sm" w="sm" type="none"/>
                      <a:tailEnd len="sm" w="sm" type="none"/>
                    </a:lnR>
                    <a:lnT cap="flat" cmpd="sng" w="9525">
                      <a:solidFill>
                        <a:srgbClr val="1B2235"/>
                      </a:solidFill>
                      <a:prstDash val="solid"/>
                      <a:round/>
                      <a:headEnd len="sm" w="sm" type="none"/>
                      <a:tailEnd len="sm" w="sm" type="none"/>
                    </a:lnT>
                    <a:lnB cap="flat" cmpd="sng" w="9525">
                      <a:solidFill>
                        <a:srgbClr val="1B2235"/>
                      </a:solidFill>
                      <a:prstDash val="solid"/>
                      <a:round/>
                      <a:headEnd len="sm" w="sm" type="none"/>
                      <a:tailEnd len="sm" w="sm" type="none"/>
                    </a:lnB>
                    <a:solidFill>
                      <a:srgbClr val="536AA6"/>
                    </a:solidFill>
                  </a:tcPr>
                </a:tc>
                <a:tc>
                  <a:txBody>
                    <a:bodyPr/>
                    <a:lstStyle/>
                    <a:p>
                      <a:pPr indent="0" lvl="0" marL="0" rtl="0" algn="l">
                        <a:spcBef>
                          <a:spcPts val="0"/>
                        </a:spcBef>
                        <a:spcAft>
                          <a:spcPts val="0"/>
                        </a:spcAft>
                        <a:buNone/>
                      </a:pPr>
                      <a:r>
                        <a:rPr lang="en" sz="1300">
                          <a:latin typeface="Source Sans Pro"/>
                          <a:ea typeface="Source Sans Pro"/>
                          <a:cs typeface="Source Sans Pro"/>
                          <a:sym typeface="Source Sans Pro"/>
                        </a:rPr>
                        <a:t>Factors like education, self employed,were initially not considered to be significant during Exploratory Data Analysis. But, the machine learning algorithm reveals that these factors are significant. This is most probably due to the interaction with other variables.</a:t>
                      </a:r>
                      <a:endParaRPr sz="1200">
                        <a:solidFill>
                          <a:srgbClr val="1B2235"/>
                        </a:solidFill>
                        <a:latin typeface="Montserrat"/>
                        <a:ea typeface="Montserrat"/>
                        <a:cs typeface="Montserrat"/>
                        <a:sym typeface="Montserrat"/>
                      </a:endParaRPr>
                    </a:p>
                  </a:txBody>
                  <a:tcPr marT="64000" marB="91425" marR="182875" marL="182875" anchor="ctr">
                    <a:lnL cap="flat" cmpd="sng" w="19050">
                      <a:solidFill>
                        <a:srgbClr val="536AA6">
                          <a:alpha val="0"/>
                        </a:srgbClr>
                      </a:solidFill>
                      <a:prstDash val="solid"/>
                      <a:round/>
                      <a:headEnd len="sm" w="sm" type="none"/>
                      <a:tailEnd len="sm" w="sm" type="none"/>
                    </a:lnL>
                    <a:lnR cap="flat" cmpd="sng" w="19050">
                      <a:solidFill>
                        <a:srgbClr val="536AA6">
                          <a:alpha val="0"/>
                        </a:srgbClr>
                      </a:solidFill>
                      <a:prstDash val="solid"/>
                      <a:round/>
                      <a:headEnd len="sm" w="sm" type="none"/>
                      <a:tailEnd len="sm" w="sm" type="none"/>
                    </a:lnR>
                    <a:lnT cap="flat" cmpd="sng" w="9525">
                      <a:solidFill>
                        <a:srgbClr val="1B2235"/>
                      </a:solidFill>
                      <a:prstDash val="solid"/>
                      <a:round/>
                      <a:headEnd len="sm" w="sm" type="none"/>
                      <a:tailEnd len="sm" w="sm" type="none"/>
                    </a:lnT>
                    <a:lnB cap="flat" cmpd="sng" w="9525">
                      <a:solidFill>
                        <a:srgbClr val="1B2235"/>
                      </a:solidFill>
                      <a:prstDash val="solid"/>
                      <a:round/>
                      <a:headEnd len="sm" w="sm" type="none"/>
                      <a:tailEnd len="sm" w="sm" type="none"/>
                    </a:lnB>
                  </a:tcPr>
                </a:tc>
              </a:tr>
              <a:tr h="1159875">
                <a:tc>
                  <a:txBody>
                    <a:bodyPr/>
                    <a:lstStyle/>
                    <a:p>
                      <a:pPr indent="0" lvl="0" marL="0" rtl="0" algn="ctr">
                        <a:spcBef>
                          <a:spcPts val="0"/>
                        </a:spcBef>
                        <a:spcAft>
                          <a:spcPts val="0"/>
                        </a:spcAft>
                        <a:buNone/>
                      </a:pPr>
                      <a:r>
                        <a:rPr lang="en" sz="2600">
                          <a:solidFill>
                            <a:schemeClr val="lt1"/>
                          </a:solidFill>
                          <a:latin typeface="Anybody Black"/>
                          <a:ea typeface="Anybody Black"/>
                          <a:cs typeface="Anybody Black"/>
                          <a:sym typeface="Anybody Black"/>
                        </a:rPr>
                        <a:t>04</a:t>
                      </a:r>
                      <a:endParaRPr sz="2600">
                        <a:solidFill>
                          <a:srgbClr val="FFFFFF"/>
                        </a:solidFill>
                        <a:latin typeface="Anybody Black"/>
                        <a:ea typeface="Anybody Black"/>
                        <a:cs typeface="Anybody Black"/>
                        <a:sym typeface="Anybody Black"/>
                      </a:endParaRPr>
                    </a:p>
                  </a:txBody>
                  <a:tcPr marT="82275" marB="91425" marR="91425" marL="91425" anchor="ctr">
                    <a:lnL cap="flat" cmpd="sng" w="19050">
                      <a:solidFill>
                        <a:srgbClr val="1B2235">
                          <a:alpha val="0"/>
                        </a:srgbClr>
                      </a:solidFill>
                      <a:prstDash val="solid"/>
                      <a:round/>
                      <a:headEnd len="sm" w="sm" type="none"/>
                      <a:tailEnd len="sm" w="sm" type="none"/>
                    </a:lnL>
                    <a:lnR cap="flat" cmpd="sng" w="19050">
                      <a:solidFill>
                        <a:srgbClr val="536AA6">
                          <a:alpha val="0"/>
                        </a:srgbClr>
                      </a:solidFill>
                      <a:prstDash val="solid"/>
                      <a:round/>
                      <a:headEnd len="sm" w="sm" type="none"/>
                      <a:tailEnd len="sm" w="sm" type="none"/>
                    </a:lnR>
                    <a:lnT cap="flat" cmpd="sng" w="9525">
                      <a:solidFill>
                        <a:srgbClr val="1B2235"/>
                      </a:solidFill>
                      <a:prstDash val="solid"/>
                      <a:round/>
                      <a:headEnd len="sm" w="sm" type="none"/>
                      <a:tailEnd len="sm" w="sm" type="none"/>
                    </a:lnT>
                    <a:lnB cap="flat" cmpd="sng" w="19050">
                      <a:solidFill>
                        <a:srgbClr val="1B2235">
                          <a:alpha val="0"/>
                        </a:srgbClr>
                      </a:solidFill>
                      <a:prstDash val="solid"/>
                      <a:round/>
                      <a:headEnd len="sm" w="sm" type="none"/>
                      <a:tailEnd len="sm" w="sm" type="none"/>
                    </a:lnB>
                    <a:solidFill>
                      <a:srgbClr val="536AA6"/>
                    </a:solidFill>
                  </a:tcPr>
                </a:tc>
                <a:tc>
                  <a:txBody>
                    <a:bodyPr/>
                    <a:lstStyle/>
                    <a:p>
                      <a:pPr indent="0" lvl="0" marL="0" rtl="0" algn="l">
                        <a:spcBef>
                          <a:spcPts val="0"/>
                        </a:spcBef>
                        <a:spcAft>
                          <a:spcPts val="0"/>
                        </a:spcAft>
                        <a:buNone/>
                      </a:pPr>
                      <a:r>
                        <a:rPr b="1" lang="en" sz="1300">
                          <a:latin typeface="Source Sans Pro"/>
                          <a:ea typeface="Source Sans Pro"/>
                          <a:cs typeface="Source Sans Pro"/>
                          <a:sym typeface="Source Sans Pro"/>
                        </a:rPr>
                        <a:t>Neural Network</a:t>
                      </a:r>
                      <a:r>
                        <a:rPr lang="en" sz="1300">
                          <a:latin typeface="Source Sans Pro"/>
                          <a:ea typeface="Source Sans Pro"/>
                          <a:cs typeface="Source Sans Pro"/>
                          <a:sym typeface="Source Sans Pro"/>
                        </a:rPr>
                        <a:t> gives the best accuracy with this data set. </a:t>
                      </a:r>
                      <a:endParaRPr sz="1300">
                        <a:latin typeface="Source Sans Pro"/>
                        <a:ea typeface="Source Sans Pro"/>
                        <a:cs typeface="Source Sans Pro"/>
                        <a:sym typeface="Source Sans Pro"/>
                      </a:endParaRPr>
                    </a:p>
                    <a:p>
                      <a:pPr indent="0" lvl="0" marL="0" rtl="0" algn="l">
                        <a:spcBef>
                          <a:spcPts val="0"/>
                        </a:spcBef>
                        <a:spcAft>
                          <a:spcPts val="0"/>
                        </a:spcAft>
                        <a:buNone/>
                      </a:pPr>
                      <a:r>
                        <a:rPr lang="en" sz="1300">
                          <a:latin typeface="Source Sans Pro"/>
                          <a:ea typeface="Source Sans Pro"/>
                          <a:cs typeface="Source Sans Pro"/>
                          <a:sym typeface="Source Sans Pro"/>
                        </a:rPr>
                        <a:t>It has also been tested that using Neural Network with a selected list of only significant predictors gives an AUC score of </a:t>
                      </a:r>
                      <a:r>
                        <a:rPr b="1" lang="en" sz="1300">
                          <a:latin typeface="Source Sans Pro"/>
                          <a:ea typeface="Source Sans Pro"/>
                          <a:cs typeface="Source Sans Pro"/>
                          <a:sym typeface="Source Sans Pro"/>
                        </a:rPr>
                        <a:t>97.8%</a:t>
                      </a:r>
                      <a:r>
                        <a:rPr lang="en" sz="1300">
                          <a:latin typeface="Source Sans Pro"/>
                          <a:ea typeface="Source Sans Pro"/>
                          <a:cs typeface="Source Sans Pro"/>
                          <a:sym typeface="Source Sans Pro"/>
                        </a:rPr>
                        <a:t>.</a:t>
                      </a:r>
                      <a:endParaRPr sz="1300">
                        <a:latin typeface="Source Sans Pro"/>
                        <a:ea typeface="Source Sans Pro"/>
                        <a:cs typeface="Source Sans Pro"/>
                        <a:sym typeface="Source Sans Pro"/>
                      </a:endParaRPr>
                    </a:p>
                    <a:p>
                      <a:pPr indent="0" lvl="0" marL="0" rtl="0" algn="l">
                        <a:spcBef>
                          <a:spcPts val="0"/>
                        </a:spcBef>
                        <a:spcAft>
                          <a:spcPts val="0"/>
                        </a:spcAft>
                        <a:buNone/>
                      </a:pPr>
                      <a:r>
                        <a:rPr lang="en" sz="1300">
                          <a:latin typeface="Source Sans Pro"/>
                          <a:ea typeface="Source Sans Pro"/>
                          <a:cs typeface="Source Sans Pro"/>
                          <a:sym typeface="Source Sans Pro"/>
                        </a:rPr>
                        <a:t>If all the predictors had been selected the AUC score was seen to be 98.2%. </a:t>
                      </a:r>
                      <a:endParaRPr sz="1300">
                        <a:latin typeface="Source Sans Pro"/>
                        <a:ea typeface="Source Sans Pro"/>
                        <a:cs typeface="Source Sans Pro"/>
                        <a:sym typeface="Source Sans Pro"/>
                      </a:endParaRPr>
                    </a:p>
                    <a:p>
                      <a:pPr indent="0" lvl="0" marL="0" rtl="0" algn="l">
                        <a:spcBef>
                          <a:spcPts val="0"/>
                        </a:spcBef>
                        <a:spcAft>
                          <a:spcPts val="0"/>
                        </a:spcAft>
                        <a:buNone/>
                      </a:pPr>
                      <a:r>
                        <a:rPr lang="en" sz="1300">
                          <a:latin typeface="Source Sans Pro"/>
                          <a:ea typeface="Source Sans Pro"/>
                          <a:cs typeface="Source Sans Pro"/>
                          <a:sym typeface="Source Sans Pro"/>
                        </a:rPr>
                        <a:t>Thus, there is no major drop in accuracy if we use only the significant indicators.</a:t>
                      </a:r>
                      <a:endParaRPr sz="1300">
                        <a:latin typeface="Source Sans Pro"/>
                        <a:ea typeface="Source Sans Pro"/>
                        <a:cs typeface="Source Sans Pro"/>
                        <a:sym typeface="Source Sans Pro"/>
                      </a:endParaRPr>
                    </a:p>
                  </a:txBody>
                  <a:tcPr marT="64000" marB="91425" marR="182875" marL="182875" anchor="ctr">
                    <a:lnL cap="flat" cmpd="sng" w="19050">
                      <a:solidFill>
                        <a:srgbClr val="536AA6">
                          <a:alpha val="0"/>
                        </a:srgbClr>
                      </a:solidFill>
                      <a:prstDash val="solid"/>
                      <a:round/>
                      <a:headEnd len="sm" w="sm" type="none"/>
                      <a:tailEnd len="sm" w="sm" type="none"/>
                    </a:lnL>
                    <a:lnR cap="flat" cmpd="sng" w="19050">
                      <a:solidFill>
                        <a:srgbClr val="536AA6">
                          <a:alpha val="0"/>
                        </a:srgbClr>
                      </a:solidFill>
                      <a:prstDash val="solid"/>
                      <a:round/>
                      <a:headEnd len="sm" w="sm" type="none"/>
                      <a:tailEnd len="sm" w="sm" type="none"/>
                    </a:lnR>
                    <a:lnT cap="flat" cmpd="sng" w="9525">
                      <a:solidFill>
                        <a:srgbClr val="1B2235"/>
                      </a:solidFill>
                      <a:prstDash val="solid"/>
                      <a:round/>
                      <a:headEnd len="sm" w="sm" type="none"/>
                      <a:tailEnd len="sm" w="sm" type="none"/>
                    </a:lnT>
                    <a:lnB cap="flat" cmpd="sng" w="19050">
                      <a:solidFill>
                        <a:srgbClr val="1B2235">
                          <a:alpha val="0"/>
                        </a:srgbClr>
                      </a:solidFill>
                      <a:prstDash val="solid"/>
                      <a:round/>
                      <a:headEnd len="sm" w="sm" type="none"/>
                      <a:tailEnd len="sm" w="sm" type="none"/>
                    </a:lnB>
                  </a:tcPr>
                </a:tc>
              </a:tr>
            </a:tbl>
          </a:graphicData>
        </a:graphic>
      </p:graphicFrame>
      <p:pic>
        <p:nvPicPr>
          <p:cNvPr id="766" name="Google Shape;766;p62"/>
          <p:cNvPicPr preferRelativeResize="0"/>
          <p:nvPr/>
        </p:nvPicPr>
        <p:blipFill>
          <a:blip r:embed="rId3">
            <a:alphaModFix amt="18000"/>
          </a:blip>
          <a:stretch>
            <a:fillRect/>
          </a:stretch>
        </p:blipFill>
        <p:spPr>
          <a:xfrm>
            <a:off x="7718950" y="3706950"/>
            <a:ext cx="1035300" cy="1035300"/>
          </a:xfrm>
          <a:prstGeom prst="rect">
            <a:avLst/>
          </a:prstGeom>
          <a:noFill/>
          <a:ln>
            <a:noFill/>
          </a:ln>
          <a:effectLst>
            <a:outerShdw blurRad="57150" rotWithShape="0" algn="bl" dir="5400000" dist="19050">
              <a:srgbClr val="000000">
                <a:alpha val="47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5"/>
          <p:cNvSpPr txBox="1"/>
          <p:nvPr>
            <p:ph type="title"/>
          </p:nvPr>
        </p:nvSpPr>
        <p:spPr>
          <a:xfrm>
            <a:off x="898575" y="1476750"/>
            <a:ext cx="665700" cy="804600"/>
          </a:xfrm>
          <a:prstGeom prst="rect">
            <a:avLst/>
          </a:prstGeom>
        </p:spPr>
        <p:txBody>
          <a:bodyPr anchorCtr="0" anchor="ctr" bIns="91425" lIns="91425" spcFirstLastPara="1" rIns="91425" wrap="square" tIns="82275">
            <a:noAutofit/>
          </a:bodyPr>
          <a:lstStyle/>
          <a:p>
            <a:pPr indent="0" lvl="0" marL="0" rtl="0" algn="ctr">
              <a:spcBef>
                <a:spcPts val="0"/>
              </a:spcBef>
              <a:spcAft>
                <a:spcPts val="0"/>
              </a:spcAft>
              <a:buNone/>
            </a:pPr>
            <a:r>
              <a:rPr lang="en"/>
              <a:t>01</a:t>
            </a:r>
            <a:endParaRPr/>
          </a:p>
        </p:txBody>
      </p:sp>
      <p:sp>
        <p:nvSpPr>
          <p:cNvPr id="376" name="Google Shape;376;p45"/>
          <p:cNvSpPr txBox="1"/>
          <p:nvPr>
            <p:ph idx="1" type="subTitle"/>
          </p:nvPr>
        </p:nvSpPr>
        <p:spPr>
          <a:xfrm>
            <a:off x="1667357" y="1476750"/>
            <a:ext cx="2637000" cy="80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Introduction</a:t>
            </a:r>
            <a:endParaRPr sz="2000"/>
          </a:p>
        </p:txBody>
      </p:sp>
      <p:sp>
        <p:nvSpPr>
          <p:cNvPr id="377" name="Google Shape;377;p45"/>
          <p:cNvSpPr txBox="1"/>
          <p:nvPr>
            <p:ph idx="9" type="title"/>
          </p:nvPr>
        </p:nvSpPr>
        <p:spPr>
          <a:xfrm>
            <a:off x="720000" y="46380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378" name="Google Shape;378;p45"/>
          <p:cNvSpPr txBox="1"/>
          <p:nvPr>
            <p:ph type="title"/>
          </p:nvPr>
        </p:nvSpPr>
        <p:spPr>
          <a:xfrm>
            <a:off x="898575" y="2550375"/>
            <a:ext cx="665700" cy="804600"/>
          </a:xfrm>
          <a:prstGeom prst="rect">
            <a:avLst/>
          </a:prstGeom>
        </p:spPr>
        <p:txBody>
          <a:bodyPr anchorCtr="0" anchor="ctr" bIns="91425" lIns="91425" spcFirstLastPara="1" rIns="91425" wrap="square" tIns="82275">
            <a:noAutofit/>
          </a:bodyPr>
          <a:lstStyle/>
          <a:p>
            <a:pPr indent="0" lvl="0" marL="0" rtl="0" algn="ctr">
              <a:spcBef>
                <a:spcPts val="0"/>
              </a:spcBef>
              <a:spcAft>
                <a:spcPts val="0"/>
              </a:spcAft>
              <a:buNone/>
            </a:pPr>
            <a:r>
              <a:rPr lang="en"/>
              <a:t>02</a:t>
            </a:r>
            <a:endParaRPr/>
          </a:p>
        </p:txBody>
      </p:sp>
      <p:sp>
        <p:nvSpPr>
          <p:cNvPr id="379" name="Google Shape;379;p45"/>
          <p:cNvSpPr txBox="1"/>
          <p:nvPr>
            <p:ph idx="1" type="subTitle"/>
          </p:nvPr>
        </p:nvSpPr>
        <p:spPr>
          <a:xfrm>
            <a:off x="1667357" y="2550375"/>
            <a:ext cx="2637000" cy="80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Exploratory</a:t>
            </a:r>
            <a:endParaRPr/>
          </a:p>
          <a:p>
            <a:pPr indent="0" lvl="0" marL="0" rtl="0" algn="l">
              <a:spcBef>
                <a:spcPts val="0"/>
              </a:spcBef>
              <a:spcAft>
                <a:spcPts val="0"/>
              </a:spcAft>
              <a:buNone/>
            </a:pPr>
            <a:r>
              <a:rPr lang="en"/>
              <a:t>Data Analysis</a:t>
            </a:r>
            <a:endParaRPr/>
          </a:p>
        </p:txBody>
      </p:sp>
      <p:sp>
        <p:nvSpPr>
          <p:cNvPr id="380" name="Google Shape;380;p45"/>
          <p:cNvSpPr txBox="1"/>
          <p:nvPr>
            <p:ph type="title"/>
          </p:nvPr>
        </p:nvSpPr>
        <p:spPr>
          <a:xfrm>
            <a:off x="898575" y="3624000"/>
            <a:ext cx="665700" cy="804600"/>
          </a:xfrm>
          <a:prstGeom prst="rect">
            <a:avLst/>
          </a:prstGeom>
        </p:spPr>
        <p:txBody>
          <a:bodyPr anchorCtr="0" anchor="ctr" bIns="91425" lIns="91425" spcFirstLastPara="1" rIns="91425" wrap="square" tIns="82275">
            <a:noAutofit/>
          </a:bodyPr>
          <a:lstStyle/>
          <a:p>
            <a:pPr indent="0" lvl="0" marL="0" rtl="0" algn="ctr">
              <a:spcBef>
                <a:spcPts val="0"/>
              </a:spcBef>
              <a:spcAft>
                <a:spcPts val="0"/>
              </a:spcAft>
              <a:buNone/>
            </a:pPr>
            <a:r>
              <a:rPr lang="en"/>
              <a:t>03</a:t>
            </a:r>
            <a:endParaRPr/>
          </a:p>
        </p:txBody>
      </p:sp>
      <p:sp>
        <p:nvSpPr>
          <p:cNvPr id="381" name="Google Shape;381;p45"/>
          <p:cNvSpPr txBox="1"/>
          <p:nvPr>
            <p:ph idx="1" type="subTitle"/>
          </p:nvPr>
        </p:nvSpPr>
        <p:spPr>
          <a:xfrm>
            <a:off x="1667357" y="3624000"/>
            <a:ext cx="2637000" cy="80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Engineering</a:t>
            </a:r>
            <a:endParaRPr/>
          </a:p>
        </p:txBody>
      </p:sp>
      <p:sp>
        <p:nvSpPr>
          <p:cNvPr id="382" name="Google Shape;382;p45"/>
          <p:cNvSpPr txBox="1"/>
          <p:nvPr>
            <p:ph type="title"/>
          </p:nvPr>
        </p:nvSpPr>
        <p:spPr>
          <a:xfrm>
            <a:off x="4812625" y="2013563"/>
            <a:ext cx="665700" cy="804600"/>
          </a:xfrm>
          <a:prstGeom prst="rect">
            <a:avLst/>
          </a:prstGeom>
        </p:spPr>
        <p:txBody>
          <a:bodyPr anchorCtr="0" anchor="ctr" bIns="91425" lIns="91425" spcFirstLastPara="1" rIns="91425" wrap="square" tIns="82275">
            <a:noAutofit/>
          </a:bodyPr>
          <a:lstStyle/>
          <a:p>
            <a:pPr indent="0" lvl="0" marL="0" rtl="0" algn="ctr">
              <a:spcBef>
                <a:spcPts val="0"/>
              </a:spcBef>
              <a:spcAft>
                <a:spcPts val="0"/>
              </a:spcAft>
              <a:buNone/>
            </a:pPr>
            <a:r>
              <a:rPr lang="en"/>
              <a:t>04</a:t>
            </a:r>
            <a:endParaRPr/>
          </a:p>
        </p:txBody>
      </p:sp>
      <p:sp>
        <p:nvSpPr>
          <p:cNvPr id="383" name="Google Shape;383;p45"/>
          <p:cNvSpPr txBox="1"/>
          <p:nvPr>
            <p:ph idx="1" type="subTitle"/>
          </p:nvPr>
        </p:nvSpPr>
        <p:spPr>
          <a:xfrm>
            <a:off x="5581407" y="2013563"/>
            <a:ext cx="2637000" cy="80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a:t>
            </a:r>
            <a:endParaRPr/>
          </a:p>
        </p:txBody>
      </p:sp>
      <p:sp>
        <p:nvSpPr>
          <p:cNvPr id="384" name="Google Shape;384;p45"/>
          <p:cNvSpPr txBox="1"/>
          <p:nvPr>
            <p:ph type="title"/>
          </p:nvPr>
        </p:nvSpPr>
        <p:spPr>
          <a:xfrm>
            <a:off x="4812625" y="3087188"/>
            <a:ext cx="665700" cy="804600"/>
          </a:xfrm>
          <a:prstGeom prst="rect">
            <a:avLst/>
          </a:prstGeom>
        </p:spPr>
        <p:txBody>
          <a:bodyPr anchorCtr="0" anchor="ctr" bIns="91425" lIns="91425" spcFirstLastPara="1" rIns="91425" wrap="square" tIns="82275">
            <a:noAutofit/>
          </a:bodyPr>
          <a:lstStyle/>
          <a:p>
            <a:pPr indent="0" lvl="0" marL="0" rtl="0" algn="ctr">
              <a:spcBef>
                <a:spcPts val="0"/>
              </a:spcBef>
              <a:spcAft>
                <a:spcPts val="0"/>
              </a:spcAft>
              <a:buNone/>
            </a:pPr>
            <a:r>
              <a:rPr lang="en"/>
              <a:t>05</a:t>
            </a:r>
            <a:endParaRPr/>
          </a:p>
        </p:txBody>
      </p:sp>
      <p:sp>
        <p:nvSpPr>
          <p:cNvPr id="385" name="Google Shape;385;p45"/>
          <p:cNvSpPr txBox="1"/>
          <p:nvPr>
            <p:ph idx="1" type="subTitle"/>
          </p:nvPr>
        </p:nvSpPr>
        <p:spPr>
          <a:xfrm>
            <a:off x="5581407" y="3087188"/>
            <a:ext cx="2637000" cy="80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grpSp>
        <p:nvGrpSpPr>
          <p:cNvPr id="771" name="Google Shape;771;p63"/>
          <p:cNvGrpSpPr/>
          <p:nvPr/>
        </p:nvGrpSpPr>
        <p:grpSpPr>
          <a:xfrm>
            <a:off x="6159643" y="1853806"/>
            <a:ext cx="2166300" cy="2754769"/>
            <a:chOff x="6179275" y="1853806"/>
            <a:chExt cx="2166300" cy="2754769"/>
          </a:xfrm>
        </p:grpSpPr>
        <p:sp>
          <p:nvSpPr>
            <p:cNvPr id="772" name="Google Shape;772;p63"/>
            <p:cNvSpPr/>
            <p:nvPr/>
          </p:nvSpPr>
          <p:spPr>
            <a:xfrm>
              <a:off x="6179275" y="4412375"/>
              <a:ext cx="2166300" cy="196200"/>
            </a:xfrm>
            <a:prstGeom prst="ellipse">
              <a:avLst/>
            </a:prstGeom>
            <a:solidFill>
              <a:srgbClr val="749DE4">
                <a:alpha val="33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3" name="Google Shape;773;p63"/>
            <p:cNvGrpSpPr/>
            <p:nvPr/>
          </p:nvGrpSpPr>
          <p:grpSpPr>
            <a:xfrm>
              <a:off x="6453961" y="1853806"/>
              <a:ext cx="1769328" cy="2660147"/>
              <a:chOff x="6594248" y="1853806"/>
              <a:chExt cx="1769328" cy="2660147"/>
            </a:xfrm>
          </p:grpSpPr>
          <p:grpSp>
            <p:nvGrpSpPr>
              <p:cNvPr id="774" name="Google Shape;774;p63"/>
              <p:cNvGrpSpPr/>
              <p:nvPr/>
            </p:nvGrpSpPr>
            <p:grpSpPr>
              <a:xfrm>
                <a:off x="6594248" y="1853806"/>
                <a:ext cx="1769328" cy="2660027"/>
                <a:chOff x="3211076" y="2197100"/>
                <a:chExt cx="1377338" cy="2071027"/>
              </a:xfrm>
            </p:grpSpPr>
            <p:sp>
              <p:nvSpPr>
                <p:cNvPr id="775" name="Google Shape;775;p63"/>
                <p:cNvSpPr/>
                <p:nvPr/>
              </p:nvSpPr>
              <p:spPr>
                <a:xfrm>
                  <a:off x="3211076" y="2197100"/>
                  <a:ext cx="1377338" cy="1623053"/>
                </a:xfrm>
                <a:custGeom>
                  <a:rect b="b" l="l" r="r" t="t"/>
                  <a:pathLst>
                    <a:path extrusionOk="0" h="25999" w="22063">
                      <a:moveTo>
                        <a:pt x="11195" y="0"/>
                      </a:moveTo>
                      <a:cubicBezTo>
                        <a:pt x="10916" y="0"/>
                        <a:pt x="10634" y="11"/>
                        <a:pt x="10350" y="33"/>
                      </a:cubicBezTo>
                      <a:cubicBezTo>
                        <a:pt x="5132" y="417"/>
                        <a:pt x="880" y="4556"/>
                        <a:pt x="360" y="9762"/>
                      </a:cubicBezTo>
                      <a:cubicBezTo>
                        <a:pt x="0" y="13319"/>
                        <a:pt x="1364" y="16566"/>
                        <a:pt x="3706" y="18785"/>
                      </a:cubicBezTo>
                      <a:cubicBezTo>
                        <a:pt x="5689" y="20644"/>
                        <a:pt x="6743" y="23284"/>
                        <a:pt x="6743" y="25998"/>
                      </a:cubicBezTo>
                      <a:lnTo>
                        <a:pt x="15630" y="25998"/>
                      </a:lnTo>
                      <a:cubicBezTo>
                        <a:pt x="15630" y="23222"/>
                        <a:pt x="16795" y="20607"/>
                        <a:pt x="18778" y="18673"/>
                      </a:cubicBezTo>
                      <a:cubicBezTo>
                        <a:pt x="20810" y="16690"/>
                        <a:pt x="22062" y="13939"/>
                        <a:pt x="22062" y="10877"/>
                      </a:cubicBezTo>
                      <a:cubicBezTo>
                        <a:pt x="22062" y="4873"/>
                        <a:pt x="17196" y="0"/>
                        <a:pt x="111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3"/>
                <p:cNvSpPr/>
                <p:nvPr/>
              </p:nvSpPr>
              <p:spPr>
                <a:xfrm>
                  <a:off x="3279933" y="2231934"/>
                  <a:ext cx="762177" cy="1522419"/>
                </a:xfrm>
                <a:custGeom>
                  <a:rect b="b" l="l" r="r" t="t"/>
                  <a:pathLst>
                    <a:path extrusionOk="0" h="24387" w="12209">
                      <a:moveTo>
                        <a:pt x="11174" y="1"/>
                      </a:moveTo>
                      <a:cubicBezTo>
                        <a:pt x="10902" y="1"/>
                        <a:pt x="10627" y="11"/>
                        <a:pt x="10350" y="32"/>
                      </a:cubicBezTo>
                      <a:cubicBezTo>
                        <a:pt x="5132" y="392"/>
                        <a:pt x="868" y="4283"/>
                        <a:pt x="348" y="9167"/>
                      </a:cubicBezTo>
                      <a:cubicBezTo>
                        <a:pt x="1" y="12501"/>
                        <a:pt x="1364" y="15550"/>
                        <a:pt x="3706" y="17632"/>
                      </a:cubicBezTo>
                      <a:cubicBezTo>
                        <a:pt x="5677" y="19380"/>
                        <a:pt x="6743" y="21846"/>
                        <a:pt x="6743" y="24387"/>
                      </a:cubicBezTo>
                      <a:lnTo>
                        <a:pt x="8800" y="24387"/>
                      </a:lnTo>
                      <a:cubicBezTo>
                        <a:pt x="8800" y="21846"/>
                        <a:pt x="7735" y="19380"/>
                        <a:pt x="5764" y="17632"/>
                      </a:cubicBezTo>
                      <a:cubicBezTo>
                        <a:pt x="3421" y="15550"/>
                        <a:pt x="2058" y="12501"/>
                        <a:pt x="2405" y="9167"/>
                      </a:cubicBezTo>
                      <a:cubicBezTo>
                        <a:pt x="2926" y="4345"/>
                        <a:pt x="7078" y="491"/>
                        <a:pt x="12209" y="45"/>
                      </a:cubicBezTo>
                      <a:cubicBezTo>
                        <a:pt x="11868" y="17"/>
                        <a:pt x="11523" y="1"/>
                        <a:pt x="111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3"/>
                <p:cNvSpPr/>
                <p:nvPr/>
              </p:nvSpPr>
              <p:spPr>
                <a:xfrm>
                  <a:off x="3538381" y="2820436"/>
                  <a:ext cx="393106" cy="974181"/>
                </a:xfrm>
                <a:custGeom>
                  <a:rect b="b" l="l" r="r" t="t"/>
                  <a:pathLst>
                    <a:path extrusionOk="0" fill="none" h="15605" w="6297">
                      <a:moveTo>
                        <a:pt x="5082" y="15604"/>
                      </a:moveTo>
                      <a:lnTo>
                        <a:pt x="4053" y="2355"/>
                      </a:lnTo>
                      <a:cubicBezTo>
                        <a:pt x="3954" y="1029"/>
                        <a:pt x="2839" y="0"/>
                        <a:pt x="1512" y="0"/>
                      </a:cubicBezTo>
                      <a:lnTo>
                        <a:pt x="1512" y="0"/>
                      </a:lnTo>
                      <a:cubicBezTo>
                        <a:pt x="682" y="0"/>
                        <a:pt x="0" y="669"/>
                        <a:pt x="0" y="1500"/>
                      </a:cubicBezTo>
                      <a:lnTo>
                        <a:pt x="0" y="1500"/>
                      </a:lnTo>
                      <a:cubicBezTo>
                        <a:pt x="0" y="2330"/>
                        <a:pt x="682" y="3012"/>
                        <a:pt x="1512" y="3012"/>
                      </a:cubicBezTo>
                      <a:lnTo>
                        <a:pt x="6297" y="3012"/>
                      </a:lnTo>
                    </a:path>
                  </a:pathLst>
                </a:custGeom>
                <a:noFill/>
                <a:ln cap="flat" cmpd="sng" w="15500">
                  <a:solidFill>
                    <a:schemeClr val="accent6"/>
                  </a:solidFill>
                  <a:prstDash val="solid"/>
                  <a:miter lim="123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3"/>
                <p:cNvSpPr/>
                <p:nvPr/>
              </p:nvSpPr>
              <p:spPr>
                <a:xfrm>
                  <a:off x="3887348" y="2820436"/>
                  <a:ext cx="393106" cy="974181"/>
                </a:xfrm>
                <a:custGeom>
                  <a:rect b="b" l="l" r="r" t="t"/>
                  <a:pathLst>
                    <a:path extrusionOk="0" fill="none" h="15605" w="6297">
                      <a:moveTo>
                        <a:pt x="1215" y="15604"/>
                      </a:moveTo>
                      <a:lnTo>
                        <a:pt x="2243" y="2355"/>
                      </a:lnTo>
                      <a:cubicBezTo>
                        <a:pt x="2343" y="1029"/>
                        <a:pt x="3458" y="0"/>
                        <a:pt x="4784" y="0"/>
                      </a:cubicBezTo>
                      <a:lnTo>
                        <a:pt x="4784" y="0"/>
                      </a:lnTo>
                      <a:cubicBezTo>
                        <a:pt x="5615" y="0"/>
                        <a:pt x="6296" y="669"/>
                        <a:pt x="6296" y="1500"/>
                      </a:cubicBezTo>
                      <a:lnTo>
                        <a:pt x="6296" y="1500"/>
                      </a:lnTo>
                      <a:cubicBezTo>
                        <a:pt x="6296" y="2330"/>
                        <a:pt x="5615" y="3012"/>
                        <a:pt x="4784" y="3012"/>
                      </a:cubicBezTo>
                      <a:lnTo>
                        <a:pt x="0" y="3012"/>
                      </a:lnTo>
                    </a:path>
                  </a:pathLst>
                </a:custGeom>
                <a:noFill/>
                <a:ln cap="flat" cmpd="sng" w="15500">
                  <a:solidFill>
                    <a:schemeClr val="accent6"/>
                  </a:solidFill>
                  <a:prstDash val="solid"/>
                  <a:miter lim="123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3"/>
                <p:cNvSpPr/>
                <p:nvPr/>
              </p:nvSpPr>
              <p:spPr>
                <a:xfrm>
                  <a:off x="3636641" y="3757407"/>
                  <a:ext cx="546303" cy="510719"/>
                </a:xfrm>
                <a:custGeom>
                  <a:rect b="b" l="l" r="r" t="t"/>
                  <a:pathLst>
                    <a:path extrusionOk="0" h="8181" w="8751">
                      <a:moveTo>
                        <a:pt x="0" y="0"/>
                      </a:moveTo>
                      <a:lnTo>
                        <a:pt x="0" y="6879"/>
                      </a:lnTo>
                      <a:lnTo>
                        <a:pt x="1859" y="6879"/>
                      </a:lnTo>
                      <a:cubicBezTo>
                        <a:pt x="2417" y="7672"/>
                        <a:pt x="3334" y="8181"/>
                        <a:pt x="4375" y="8181"/>
                      </a:cubicBezTo>
                      <a:cubicBezTo>
                        <a:pt x="5404" y="8181"/>
                        <a:pt x="6321" y="7660"/>
                        <a:pt x="6879" y="6879"/>
                      </a:cubicBezTo>
                      <a:lnTo>
                        <a:pt x="8751" y="6879"/>
                      </a:lnTo>
                      <a:lnTo>
                        <a:pt x="87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63"/>
                <p:cNvSpPr/>
                <p:nvPr/>
              </p:nvSpPr>
              <p:spPr>
                <a:xfrm>
                  <a:off x="3600246" y="3757407"/>
                  <a:ext cx="618282" cy="74351"/>
                </a:xfrm>
                <a:custGeom>
                  <a:rect b="b" l="l" r="r" t="t"/>
                  <a:pathLst>
                    <a:path extrusionOk="0" h="1191" w="9904">
                      <a:moveTo>
                        <a:pt x="125" y="0"/>
                      </a:moveTo>
                      <a:cubicBezTo>
                        <a:pt x="38" y="124"/>
                        <a:pt x="1" y="261"/>
                        <a:pt x="1" y="422"/>
                      </a:cubicBezTo>
                      <a:cubicBezTo>
                        <a:pt x="1" y="843"/>
                        <a:pt x="335" y="1190"/>
                        <a:pt x="769" y="1190"/>
                      </a:cubicBezTo>
                      <a:lnTo>
                        <a:pt x="9135" y="1190"/>
                      </a:lnTo>
                      <a:cubicBezTo>
                        <a:pt x="9557" y="1190"/>
                        <a:pt x="9904" y="843"/>
                        <a:pt x="9904" y="422"/>
                      </a:cubicBezTo>
                      <a:cubicBezTo>
                        <a:pt x="9904" y="273"/>
                        <a:pt x="9867" y="124"/>
                        <a:pt x="9780" y="0"/>
                      </a:cubicBezTo>
                      <a:close/>
                    </a:path>
                  </a:pathLst>
                </a:custGeom>
                <a:solidFill>
                  <a:srgbClr val="393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3"/>
                <p:cNvSpPr/>
                <p:nvPr/>
              </p:nvSpPr>
              <p:spPr>
                <a:xfrm>
                  <a:off x="3600246" y="3912914"/>
                  <a:ext cx="618282" cy="96013"/>
                </a:xfrm>
                <a:custGeom>
                  <a:rect b="b" l="l" r="r" t="t"/>
                  <a:pathLst>
                    <a:path extrusionOk="0" h="1538" w="9904">
                      <a:moveTo>
                        <a:pt x="497" y="1"/>
                      </a:moveTo>
                      <a:lnTo>
                        <a:pt x="9408" y="1"/>
                      </a:lnTo>
                      <a:cubicBezTo>
                        <a:pt x="9681" y="1"/>
                        <a:pt x="9904" y="211"/>
                        <a:pt x="9904" y="496"/>
                      </a:cubicBezTo>
                      <a:lnTo>
                        <a:pt x="9904" y="1042"/>
                      </a:lnTo>
                      <a:cubicBezTo>
                        <a:pt x="9904" y="1314"/>
                        <a:pt x="9681" y="1538"/>
                        <a:pt x="9408" y="1538"/>
                      </a:cubicBezTo>
                      <a:lnTo>
                        <a:pt x="497" y="1538"/>
                      </a:lnTo>
                      <a:cubicBezTo>
                        <a:pt x="211" y="1538"/>
                        <a:pt x="1" y="1314"/>
                        <a:pt x="1" y="1042"/>
                      </a:cubicBezTo>
                      <a:lnTo>
                        <a:pt x="1" y="496"/>
                      </a:lnTo>
                      <a:cubicBezTo>
                        <a:pt x="1" y="211"/>
                        <a:pt x="211" y="1"/>
                        <a:pt x="4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3"/>
                <p:cNvSpPr/>
                <p:nvPr/>
              </p:nvSpPr>
              <p:spPr>
                <a:xfrm>
                  <a:off x="3600246" y="4090082"/>
                  <a:ext cx="618282" cy="96825"/>
                </a:xfrm>
                <a:custGeom>
                  <a:rect b="b" l="l" r="r" t="t"/>
                  <a:pathLst>
                    <a:path extrusionOk="0" h="1551" w="9904">
                      <a:moveTo>
                        <a:pt x="497" y="1"/>
                      </a:moveTo>
                      <a:lnTo>
                        <a:pt x="9408" y="1"/>
                      </a:lnTo>
                      <a:cubicBezTo>
                        <a:pt x="9681" y="1"/>
                        <a:pt x="9904" y="224"/>
                        <a:pt x="9904" y="497"/>
                      </a:cubicBezTo>
                      <a:lnTo>
                        <a:pt x="9904" y="1054"/>
                      </a:lnTo>
                      <a:cubicBezTo>
                        <a:pt x="9904" y="1327"/>
                        <a:pt x="9681" y="1550"/>
                        <a:pt x="9408" y="1550"/>
                      </a:cubicBezTo>
                      <a:lnTo>
                        <a:pt x="497" y="1550"/>
                      </a:lnTo>
                      <a:cubicBezTo>
                        <a:pt x="211" y="1550"/>
                        <a:pt x="1" y="1327"/>
                        <a:pt x="1" y="1054"/>
                      </a:cubicBezTo>
                      <a:lnTo>
                        <a:pt x="1" y="497"/>
                      </a:lnTo>
                      <a:cubicBezTo>
                        <a:pt x="1" y="224"/>
                        <a:pt x="211" y="1"/>
                        <a:pt x="4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3"/>
                <p:cNvSpPr/>
                <p:nvPr/>
              </p:nvSpPr>
              <p:spPr>
                <a:xfrm>
                  <a:off x="3600246" y="3734996"/>
                  <a:ext cx="618282" cy="96763"/>
                </a:xfrm>
                <a:custGeom>
                  <a:rect b="b" l="l" r="r" t="t"/>
                  <a:pathLst>
                    <a:path extrusionOk="0" h="1550" w="9904">
                      <a:moveTo>
                        <a:pt x="497" y="0"/>
                      </a:moveTo>
                      <a:lnTo>
                        <a:pt x="9408" y="0"/>
                      </a:lnTo>
                      <a:cubicBezTo>
                        <a:pt x="9681" y="0"/>
                        <a:pt x="9904" y="223"/>
                        <a:pt x="9904" y="496"/>
                      </a:cubicBezTo>
                      <a:lnTo>
                        <a:pt x="9904" y="1054"/>
                      </a:lnTo>
                      <a:cubicBezTo>
                        <a:pt x="9904" y="1326"/>
                        <a:pt x="9681" y="1549"/>
                        <a:pt x="9408" y="1549"/>
                      </a:cubicBezTo>
                      <a:lnTo>
                        <a:pt x="497" y="1549"/>
                      </a:lnTo>
                      <a:cubicBezTo>
                        <a:pt x="211" y="1549"/>
                        <a:pt x="1" y="1326"/>
                        <a:pt x="1" y="1054"/>
                      </a:cubicBezTo>
                      <a:lnTo>
                        <a:pt x="1" y="496"/>
                      </a:lnTo>
                      <a:cubicBezTo>
                        <a:pt x="1" y="223"/>
                        <a:pt x="211" y="0"/>
                        <a:pt x="4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4" name="Google Shape;784;p63"/>
              <p:cNvGrpSpPr/>
              <p:nvPr/>
            </p:nvGrpSpPr>
            <p:grpSpPr>
              <a:xfrm>
                <a:off x="6594307" y="3991540"/>
                <a:ext cx="837173" cy="522413"/>
                <a:chOff x="6594307" y="3991540"/>
                <a:chExt cx="837173" cy="522413"/>
              </a:xfrm>
            </p:grpSpPr>
            <p:sp>
              <p:nvSpPr>
                <p:cNvPr id="785" name="Google Shape;785;p63"/>
                <p:cNvSpPr/>
                <p:nvPr/>
              </p:nvSpPr>
              <p:spPr>
                <a:xfrm>
                  <a:off x="6630658" y="4383815"/>
                  <a:ext cx="558760" cy="130138"/>
                </a:xfrm>
                <a:custGeom>
                  <a:rect b="b" l="l" r="r" t="t"/>
                  <a:pathLst>
                    <a:path extrusionOk="0" h="1686" w="7239">
                      <a:moveTo>
                        <a:pt x="0" y="0"/>
                      </a:moveTo>
                      <a:lnTo>
                        <a:pt x="0" y="1686"/>
                      </a:lnTo>
                      <a:lnTo>
                        <a:pt x="7238" y="1686"/>
                      </a:lnTo>
                      <a:lnTo>
                        <a:pt x="723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3"/>
                <p:cNvSpPr/>
                <p:nvPr/>
              </p:nvSpPr>
              <p:spPr>
                <a:xfrm>
                  <a:off x="6630658" y="4383815"/>
                  <a:ext cx="558760" cy="18216"/>
                </a:xfrm>
                <a:custGeom>
                  <a:rect b="b" l="l" r="r" t="t"/>
                  <a:pathLst>
                    <a:path extrusionOk="0" h="236" w="7239">
                      <a:moveTo>
                        <a:pt x="0" y="0"/>
                      </a:moveTo>
                      <a:lnTo>
                        <a:pt x="0" y="236"/>
                      </a:lnTo>
                      <a:lnTo>
                        <a:pt x="7238" y="236"/>
                      </a:lnTo>
                      <a:lnTo>
                        <a:pt x="72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3"/>
                <p:cNvSpPr/>
                <p:nvPr/>
              </p:nvSpPr>
              <p:spPr>
                <a:xfrm>
                  <a:off x="6677511" y="4383815"/>
                  <a:ext cx="24932" cy="130138"/>
                </a:xfrm>
                <a:custGeom>
                  <a:rect b="b" l="l" r="r" t="t"/>
                  <a:pathLst>
                    <a:path extrusionOk="0" h="1686" w="323">
                      <a:moveTo>
                        <a:pt x="0" y="0"/>
                      </a:moveTo>
                      <a:lnTo>
                        <a:pt x="0" y="1686"/>
                      </a:lnTo>
                      <a:lnTo>
                        <a:pt x="323" y="1686"/>
                      </a:lnTo>
                      <a:lnTo>
                        <a:pt x="3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3"/>
                <p:cNvSpPr/>
                <p:nvPr/>
              </p:nvSpPr>
              <p:spPr>
                <a:xfrm>
                  <a:off x="6751149" y="4383815"/>
                  <a:ext cx="24005" cy="130138"/>
                </a:xfrm>
                <a:custGeom>
                  <a:rect b="b" l="l" r="r" t="t"/>
                  <a:pathLst>
                    <a:path extrusionOk="0" h="1686" w="311">
                      <a:moveTo>
                        <a:pt x="1" y="0"/>
                      </a:moveTo>
                      <a:lnTo>
                        <a:pt x="1" y="1686"/>
                      </a:lnTo>
                      <a:lnTo>
                        <a:pt x="311" y="1686"/>
                      </a:lnTo>
                      <a:lnTo>
                        <a:pt x="3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3"/>
                <p:cNvSpPr/>
                <p:nvPr/>
              </p:nvSpPr>
              <p:spPr>
                <a:xfrm>
                  <a:off x="6824863" y="4383815"/>
                  <a:ext cx="24005" cy="130138"/>
                </a:xfrm>
                <a:custGeom>
                  <a:rect b="b" l="l" r="r" t="t"/>
                  <a:pathLst>
                    <a:path extrusionOk="0" h="1686" w="311">
                      <a:moveTo>
                        <a:pt x="0" y="0"/>
                      </a:moveTo>
                      <a:lnTo>
                        <a:pt x="0" y="1686"/>
                      </a:lnTo>
                      <a:lnTo>
                        <a:pt x="310" y="1686"/>
                      </a:lnTo>
                      <a:lnTo>
                        <a:pt x="3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3"/>
                <p:cNvSpPr/>
                <p:nvPr/>
              </p:nvSpPr>
              <p:spPr>
                <a:xfrm>
                  <a:off x="6897574" y="4383815"/>
                  <a:ext cx="24932" cy="130138"/>
                </a:xfrm>
                <a:custGeom>
                  <a:rect b="b" l="l" r="r" t="t"/>
                  <a:pathLst>
                    <a:path extrusionOk="0" h="1686" w="323">
                      <a:moveTo>
                        <a:pt x="0" y="0"/>
                      </a:moveTo>
                      <a:lnTo>
                        <a:pt x="0" y="1686"/>
                      </a:lnTo>
                      <a:lnTo>
                        <a:pt x="322" y="1686"/>
                      </a:lnTo>
                      <a:lnTo>
                        <a:pt x="32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3"/>
                <p:cNvSpPr/>
                <p:nvPr/>
              </p:nvSpPr>
              <p:spPr>
                <a:xfrm>
                  <a:off x="6971212" y="4383815"/>
                  <a:ext cx="24005" cy="130138"/>
                </a:xfrm>
                <a:custGeom>
                  <a:rect b="b" l="l" r="r" t="t"/>
                  <a:pathLst>
                    <a:path extrusionOk="0" h="1686" w="311">
                      <a:moveTo>
                        <a:pt x="1" y="0"/>
                      </a:moveTo>
                      <a:lnTo>
                        <a:pt x="1" y="1686"/>
                      </a:lnTo>
                      <a:lnTo>
                        <a:pt x="310" y="1686"/>
                      </a:lnTo>
                      <a:lnTo>
                        <a:pt x="3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3"/>
                <p:cNvSpPr/>
                <p:nvPr/>
              </p:nvSpPr>
              <p:spPr>
                <a:xfrm>
                  <a:off x="7043923" y="4383815"/>
                  <a:ext cx="24932" cy="130138"/>
                </a:xfrm>
                <a:custGeom>
                  <a:rect b="b" l="l" r="r" t="t"/>
                  <a:pathLst>
                    <a:path extrusionOk="0" h="1686" w="323">
                      <a:moveTo>
                        <a:pt x="0" y="0"/>
                      </a:moveTo>
                      <a:lnTo>
                        <a:pt x="0" y="1686"/>
                      </a:lnTo>
                      <a:lnTo>
                        <a:pt x="323" y="1686"/>
                      </a:lnTo>
                      <a:lnTo>
                        <a:pt x="3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3"/>
                <p:cNvSpPr/>
                <p:nvPr/>
              </p:nvSpPr>
              <p:spPr>
                <a:xfrm>
                  <a:off x="7117560" y="4383815"/>
                  <a:ext cx="24005" cy="130138"/>
                </a:xfrm>
                <a:custGeom>
                  <a:rect b="b" l="l" r="r" t="t"/>
                  <a:pathLst>
                    <a:path extrusionOk="0" h="1686" w="311">
                      <a:moveTo>
                        <a:pt x="1" y="0"/>
                      </a:moveTo>
                      <a:lnTo>
                        <a:pt x="1" y="1686"/>
                      </a:lnTo>
                      <a:lnTo>
                        <a:pt x="311" y="1686"/>
                      </a:lnTo>
                      <a:lnTo>
                        <a:pt x="3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3"/>
                <p:cNvSpPr/>
                <p:nvPr/>
              </p:nvSpPr>
              <p:spPr>
                <a:xfrm>
                  <a:off x="6872643" y="4252749"/>
                  <a:ext cx="558838" cy="131142"/>
                </a:xfrm>
                <a:custGeom>
                  <a:rect b="b" l="l" r="r" t="t"/>
                  <a:pathLst>
                    <a:path extrusionOk="0" h="1699" w="7240">
                      <a:moveTo>
                        <a:pt x="1" y="0"/>
                      </a:moveTo>
                      <a:lnTo>
                        <a:pt x="1" y="1698"/>
                      </a:lnTo>
                      <a:lnTo>
                        <a:pt x="7239" y="1698"/>
                      </a:lnTo>
                      <a:lnTo>
                        <a:pt x="72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3"/>
                <p:cNvSpPr/>
                <p:nvPr/>
              </p:nvSpPr>
              <p:spPr>
                <a:xfrm>
                  <a:off x="6872643" y="4252749"/>
                  <a:ext cx="558838" cy="19220"/>
                </a:xfrm>
                <a:custGeom>
                  <a:rect b="b" l="l" r="r" t="t"/>
                  <a:pathLst>
                    <a:path extrusionOk="0" h="249" w="7240">
                      <a:moveTo>
                        <a:pt x="1" y="0"/>
                      </a:moveTo>
                      <a:lnTo>
                        <a:pt x="1" y="248"/>
                      </a:lnTo>
                      <a:lnTo>
                        <a:pt x="7239" y="248"/>
                      </a:lnTo>
                      <a:lnTo>
                        <a:pt x="72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3"/>
                <p:cNvSpPr/>
                <p:nvPr/>
              </p:nvSpPr>
              <p:spPr>
                <a:xfrm>
                  <a:off x="6920499" y="4252749"/>
                  <a:ext cx="24005" cy="131142"/>
                </a:xfrm>
                <a:custGeom>
                  <a:rect b="b" l="l" r="r" t="t"/>
                  <a:pathLst>
                    <a:path extrusionOk="0" h="1699" w="311">
                      <a:moveTo>
                        <a:pt x="1" y="0"/>
                      </a:moveTo>
                      <a:lnTo>
                        <a:pt x="1" y="1698"/>
                      </a:lnTo>
                      <a:lnTo>
                        <a:pt x="310" y="1698"/>
                      </a:lnTo>
                      <a:lnTo>
                        <a:pt x="3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3"/>
                <p:cNvSpPr/>
                <p:nvPr/>
              </p:nvSpPr>
              <p:spPr>
                <a:xfrm>
                  <a:off x="6993210" y="4252749"/>
                  <a:ext cx="24932" cy="131142"/>
                </a:xfrm>
                <a:custGeom>
                  <a:rect b="b" l="l" r="r" t="t"/>
                  <a:pathLst>
                    <a:path extrusionOk="0" h="1699" w="323">
                      <a:moveTo>
                        <a:pt x="1" y="0"/>
                      </a:moveTo>
                      <a:lnTo>
                        <a:pt x="1" y="1698"/>
                      </a:lnTo>
                      <a:lnTo>
                        <a:pt x="323" y="1698"/>
                      </a:lnTo>
                      <a:lnTo>
                        <a:pt x="3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3"/>
                <p:cNvSpPr/>
                <p:nvPr/>
              </p:nvSpPr>
              <p:spPr>
                <a:xfrm>
                  <a:off x="7066848" y="4252749"/>
                  <a:ext cx="24005" cy="131142"/>
                </a:xfrm>
                <a:custGeom>
                  <a:rect b="b" l="l" r="r" t="t"/>
                  <a:pathLst>
                    <a:path extrusionOk="0" h="1699" w="311">
                      <a:moveTo>
                        <a:pt x="1" y="0"/>
                      </a:moveTo>
                      <a:lnTo>
                        <a:pt x="1" y="1698"/>
                      </a:lnTo>
                      <a:lnTo>
                        <a:pt x="311" y="1698"/>
                      </a:lnTo>
                      <a:lnTo>
                        <a:pt x="3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3"/>
                <p:cNvSpPr/>
                <p:nvPr/>
              </p:nvSpPr>
              <p:spPr>
                <a:xfrm>
                  <a:off x="7140562" y="4252749"/>
                  <a:ext cx="24005" cy="131142"/>
                </a:xfrm>
                <a:custGeom>
                  <a:rect b="b" l="l" r="r" t="t"/>
                  <a:pathLst>
                    <a:path extrusionOk="0" h="1699" w="311">
                      <a:moveTo>
                        <a:pt x="0" y="0"/>
                      </a:moveTo>
                      <a:lnTo>
                        <a:pt x="0" y="1698"/>
                      </a:lnTo>
                      <a:lnTo>
                        <a:pt x="310" y="1698"/>
                      </a:lnTo>
                      <a:lnTo>
                        <a:pt x="3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3"/>
                <p:cNvSpPr/>
                <p:nvPr/>
              </p:nvSpPr>
              <p:spPr>
                <a:xfrm>
                  <a:off x="7213274" y="4252749"/>
                  <a:ext cx="24932" cy="131142"/>
                </a:xfrm>
                <a:custGeom>
                  <a:rect b="b" l="l" r="r" t="t"/>
                  <a:pathLst>
                    <a:path extrusionOk="0" h="1699" w="323">
                      <a:moveTo>
                        <a:pt x="0" y="0"/>
                      </a:moveTo>
                      <a:lnTo>
                        <a:pt x="0" y="1698"/>
                      </a:lnTo>
                      <a:lnTo>
                        <a:pt x="323" y="1698"/>
                      </a:lnTo>
                      <a:lnTo>
                        <a:pt x="3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3"/>
                <p:cNvSpPr/>
                <p:nvPr/>
              </p:nvSpPr>
              <p:spPr>
                <a:xfrm>
                  <a:off x="7286911" y="4252749"/>
                  <a:ext cx="24005" cy="131142"/>
                </a:xfrm>
                <a:custGeom>
                  <a:rect b="b" l="l" r="r" t="t"/>
                  <a:pathLst>
                    <a:path extrusionOk="0" h="1699" w="311">
                      <a:moveTo>
                        <a:pt x="1" y="0"/>
                      </a:moveTo>
                      <a:lnTo>
                        <a:pt x="1" y="1698"/>
                      </a:lnTo>
                      <a:lnTo>
                        <a:pt x="310" y="1698"/>
                      </a:lnTo>
                      <a:lnTo>
                        <a:pt x="3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3"/>
                <p:cNvSpPr/>
                <p:nvPr/>
              </p:nvSpPr>
              <p:spPr>
                <a:xfrm>
                  <a:off x="7359622" y="4252749"/>
                  <a:ext cx="24932" cy="131142"/>
                </a:xfrm>
                <a:custGeom>
                  <a:rect b="b" l="l" r="r" t="t"/>
                  <a:pathLst>
                    <a:path extrusionOk="0" h="1699" w="323">
                      <a:moveTo>
                        <a:pt x="1" y="0"/>
                      </a:moveTo>
                      <a:lnTo>
                        <a:pt x="1" y="1698"/>
                      </a:lnTo>
                      <a:lnTo>
                        <a:pt x="323" y="1698"/>
                      </a:lnTo>
                      <a:lnTo>
                        <a:pt x="3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3"/>
                <p:cNvSpPr/>
                <p:nvPr/>
              </p:nvSpPr>
              <p:spPr>
                <a:xfrm>
                  <a:off x="6787504" y="4121684"/>
                  <a:ext cx="558838" cy="131142"/>
                </a:xfrm>
                <a:custGeom>
                  <a:rect b="b" l="l" r="r" t="t"/>
                  <a:pathLst>
                    <a:path extrusionOk="0" h="1699" w="7240">
                      <a:moveTo>
                        <a:pt x="1" y="0"/>
                      </a:moveTo>
                      <a:lnTo>
                        <a:pt x="1" y="1698"/>
                      </a:lnTo>
                      <a:lnTo>
                        <a:pt x="7239" y="1698"/>
                      </a:lnTo>
                      <a:lnTo>
                        <a:pt x="72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3"/>
                <p:cNvSpPr/>
                <p:nvPr/>
              </p:nvSpPr>
              <p:spPr>
                <a:xfrm>
                  <a:off x="6787504" y="4121684"/>
                  <a:ext cx="558838" cy="19143"/>
                </a:xfrm>
                <a:custGeom>
                  <a:rect b="b" l="l" r="r" t="t"/>
                  <a:pathLst>
                    <a:path extrusionOk="0" h="248" w="7240">
                      <a:moveTo>
                        <a:pt x="1" y="0"/>
                      </a:moveTo>
                      <a:lnTo>
                        <a:pt x="1" y="248"/>
                      </a:lnTo>
                      <a:lnTo>
                        <a:pt x="7239" y="248"/>
                      </a:lnTo>
                      <a:lnTo>
                        <a:pt x="72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63"/>
                <p:cNvSpPr/>
                <p:nvPr/>
              </p:nvSpPr>
              <p:spPr>
                <a:xfrm>
                  <a:off x="6834435" y="4121684"/>
                  <a:ext cx="24932" cy="131142"/>
                </a:xfrm>
                <a:custGeom>
                  <a:rect b="b" l="l" r="r" t="t"/>
                  <a:pathLst>
                    <a:path extrusionOk="0" h="1699" w="323">
                      <a:moveTo>
                        <a:pt x="0" y="0"/>
                      </a:moveTo>
                      <a:lnTo>
                        <a:pt x="0" y="1698"/>
                      </a:lnTo>
                      <a:lnTo>
                        <a:pt x="322" y="1698"/>
                      </a:lnTo>
                      <a:lnTo>
                        <a:pt x="32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63"/>
                <p:cNvSpPr/>
                <p:nvPr/>
              </p:nvSpPr>
              <p:spPr>
                <a:xfrm>
                  <a:off x="6908072" y="4121684"/>
                  <a:ext cx="24005" cy="131142"/>
                </a:xfrm>
                <a:custGeom>
                  <a:rect b="b" l="l" r="r" t="t"/>
                  <a:pathLst>
                    <a:path extrusionOk="0" h="1699" w="311">
                      <a:moveTo>
                        <a:pt x="1" y="0"/>
                      </a:moveTo>
                      <a:lnTo>
                        <a:pt x="1" y="1698"/>
                      </a:lnTo>
                      <a:lnTo>
                        <a:pt x="310" y="1698"/>
                      </a:lnTo>
                      <a:lnTo>
                        <a:pt x="3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3"/>
                <p:cNvSpPr/>
                <p:nvPr/>
              </p:nvSpPr>
              <p:spPr>
                <a:xfrm>
                  <a:off x="6981709" y="4121684"/>
                  <a:ext cx="24005" cy="131142"/>
                </a:xfrm>
                <a:custGeom>
                  <a:rect b="b" l="l" r="r" t="t"/>
                  <a:pathLst>
                    <a:path extrusionOk="0" h="1699" w="311">
                      <a:moveTo>
                        <a:pt x="1" y="0"/>
                      </a:moveTo>
                      <a:lnTo>
                        <a:pt x="1" y="1698"/>
                      </a:lnTo>
                      <a:lnTo>
                        <a:pt x="311" y="1698"/>
                      </a:lnTo>
                      <a:lnTo>
                        <a:pt x="3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63"/>
                <p:cNvSpPr/>
                <p:nvPr/>
              </p:nvSpPr>
              <p:spPr>
                <a:xfrm>
                  <a:off x="7054421" y="4121684"/>
                  <a:ext cx="25009" cy="131142"/>
                </a:xfrm>
                <a:custGeom>
                  <a:rect b="b" l="l" r="r" t="t"/>
                  <a:pathLst>
                    <a:path extrusionOk="0" h="1699" w="324">
                      <a:moveTo>
                        <a:pt x="1" y="0"/>
                      </a:moveTo>
                      <a:lnTo>
                        <a:pt x="1" y="1698"/>
                      </a:lnTo>
                      <a:lnTo>
                        <a:pt x="323" y="1698"/>
                      </a:lnTo>
                      <a:lnTo>
                        <a:pt x="3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3"/>
                <p:cNvSpPr/>
                <p:nvPr/>
              </p:nvSpPr>
              <p:spPr>
                <a:xfrm>
                  <a:off x="7128135" y="4121684"/>
                  <a:ext cx="24005" cy="131142"/>
                </a:xfrm>
                <a:custGeom>
                  <a:rect b="b" l="l" r="r" t="t"/>
                  <a:pathLst>
                    <a:path extrusionOk="0" h="1699" w="311">
                      <a:moveTo>
                        <a:pt x="0" y="0"/>
                      </a:moveTo>
                      <a:lnTo>
                        <a:pt x="0" y="1698"/>
                      </a:lnTo>
                      <a:lnTo>
                        <a:pt x="310" y="1698"/>
                      </a:lnTo>
                      <a:lnTo>
                        <a:pt x="3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63"/>
                <p:cNvSpPr/>
                <p:nvPr/>
              </p:nvSpPr>
              <p:spPr>
                <a:xfrm>
                  <a:off x="7201773" y="4121684"/>
                  <a:ext cx="24005" cy="131142"/>
                </a:xfrm>
                <a:custGeom>
                  <a:rect b="b" l="l" r="r" t="t"/>
                  <a:pathLst>
                    <a:path extrusionOk="0" h="1699" w="311">
                      <a:moveTo>
                        <a:pt x="1" y="0"/>
                      </a:moveTo>
                      <a:lnTo>
                        <a:pt x="1" y="1698"/>
                      </a:lnTo>
                      <a:lnTo>
                        <a:pt x="310" y="1698"/>
                      </a:lnTo>
                      <a:lnTo>
                        <a:pt x="3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3"/>
                <p:cNvSpPr/>
                <p:nvPr/>
              </p:nvSpPr>
              <p:spPr>
                <a:xfrm>
                  <a:off x="7274484" y="4121684"/>
                  <a:ext cx="24932" cy="131142"/>
                </a:xfrm>
                <a:custGeom>
                  <a:rect b="b" l="l" r="r" t="t"/>
                  <a:pathLst>
                    <a:path extrusionOk="0" h="1699" w="323">
                      <a:moveTo>
                        <a:pt x="1" y="0"/>
                      </a:moveTo>
                      <a:lnTo>
                        <a:pt x="1" y="1698"/>
                      </a:lnTo>
                      <a:lnTo>
                        <a:pt x="323" y="1698"/>
                      </a:lnTo>
                      <a:lnTo>
                        <a:pt x="3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2" name="Google Shape;812;p63"/>
                <p:cNvGrpSpPr/>
                <p:nvPr/>
              </p:nvGrpSpPr>
              <p:grpSpPr>
                <a:xfrm>
                  <a:off x="6594307" y="3991540"/>
                  <a:ext cx="558760" cy="130138"/>
                  <a:chOff x="7487832" y="4383815"/>
                  <a:chExt cx="558760" cy="130138"/>
                </a:xfrm>
              </p:grpSpPr>
              <p:sp>
                <p:nvSpPr>
                  <p:cNvPr id="813" name="Google Shape;813;p63"/>
                  <p:cNvSpPr/>
                  <p:nvPr/>
                </p:nvSpPr>
                <p:spPr>
                  <a:xfrm>
                    <a:off x="7487832" y="4383815"/>
                    <a:ext cx="558760" cy="130138"/>
                  </a:xfrm>
                  <a:custGeom>
                    <a:rect b="b" l="l" r="r" t="t"/>
                    <a:pathLst>
                      <a:path extrusionOk="0" h="1686" w="7239">
                        <a:moveTo>
                          <a:pt x="0" y="0"/>
                        </a:moveTo>
                        <a:lnTo>
                          <a:pt x="0" y="1686"/>
                        </a:lnTo>
                        <a:lnTo>
                          <a:pt x="7239" y="1686"/>
                        </a:lnTo>
                        <a:lnTo>
                          <a:pt x="72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3"/>
                  <p:cNvSpPr/>
                  <p:nvPr/>
                </p:nvSpPr>
                <p:spPr>
                  <a:xfrm>
                    <a:off x="7487832" y="4383815"/>
                    <a:ext cx="558760" cy="18216"/>
                  </a:xfrm>
                  <a:custGeom>
                    <a:rect b="b" l="l" r="r" t="t"/>
                    <a:pathLst>
                      <a:path extrusionOk="0" h="236" w="7239">
                        <a:moveTo>
                          <a:pt x="0" y="0"/>
                        </a:moveTo>
                        <a:lnTo>
                          <a:pt x="0" y="236"/>
                        </a:lnTo>
                        <a:lnTo>
                          <a:pt x="7239" y="236"/>
                        </a:lnTo>
                        <a:lnTo>
                          <a:pt x="72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3"/>
                  <p:cNvSpPr/>
                  <p:nvPr/>
                </p:nvSpPr>
                <p:spPr>
                  <a:xfrm>
                    <a:off x="7534685" y="4383815"/>
                    <a:ext cx="24932" cy="130138"/>
                  </a:xfrm>
                  <a:custGeom>
                    <a:rect b="b" l="l" r="r" t="t"/>
                    <a:pathLst>
                      <a:path extrusionOk="0" h="1686" w="323">
                        <a:moveTo>
                          <a:pt x="1" y="0"/>
                        </a:moveTo>
                        <a:lnTo>
                          <a:pt x="1" y="1686"/>
                        </a:lnTo>
                        <a:lnTo>
                          <a:pt x="323" y="1686"/>
                        </a:lnTo>
                        <a:lnTo>
                          <a:pt x="3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3"/>
                  <p:cNvSpPr/>
                  <p:nvPr/>
                </p:nvSpPr>
                <p:spPr>
                  <a:xfrm>
                    <a:off x="7608399" y="4383815"/>
                    <a:ext cx="23928" cy="130138"/>
                  </a:xfrm>
                  <a:custGeom>
                    <a:rect b="b" l="l" r="r" t="t"/>
                    <a:pathLst>
                      <a:path extrusionOk="0" h="1686" w="310">
                        <a:moveTo>
                          <a:pt x="0" y="0"/>
                        </a:moveTo>
                        <a:lnTo>
                          <a:pt x="0" y="1686"/>
                        </a:lnTo>
                        <a:lnTo>
                          <a:pt x="310" y="1686"/>
                        </a:lnTo>
                        <a:lnTo>
                          <a:pt x="3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3"/>
                  <p:cNvSpPr/>
                  <p:nvPr/>
                </p:nvSpPr>
                <p:spPr>
                  <a:xfrm>
                    <a:off x="7682037" y="4383815"/>
                    <a:ext cx="24005" cy="130138"/>
                  </a:xfrm>
                  <a:custGeom>
                    <a:rect b="b" l="l" r="r" t="t"/>
                    <a:pathLst>
                      <a:path extrusionOk="0" h="1686" w="311">
                        <a:moveTo>
                          <a:pt x="0" y="0"/>
                        </a:moveTo>
                        <a:lnTo>
                          <a:pt x="0" y="1686"/>
                        </a:lnTo>
                        <a:lnTo>
                          <a:pt x="310" y="1686"/>
                        </a:lnTo>
                        <a:lnTo>
                          <a:pt x="3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3"/>
                  <p:cNvSpPr/>
                  <p:nvPr/>
                </p:nvSpPr>
                <p:spPr>
                  <a:xfrm>
                    <a:off x="7754748" y="4383815"/>
                    <a:ext cx="24932" cy="130138"/>
                  </a:xfrm>
                  <a:custGeom>
                    <a:rect b="b" l="l" r="r" t="t"/>
                    <a:pathLst>
                      <a:path extrusionOk="0" h="1686" w="323">
                        <a:moveTo>
                          <a:pt x="0" y="0"/>
                        </a:moveTo>
                        <a:lnTo>
                          <a:pt x="0" y="1686"/>
                        </a:lnTo>
                        <a:lnTo>
                          <a:pt x="323" y="1686"/>
                        </a:lnTo>
                        <a:lnTo>
                          <a:pt x="3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3"/>
                  <p:cNvSpPr/>
                  <p:nvPr/>
                </p:nvSpPr>
                <p:spPr>
                  <a:xfrm>
                    <a:off x="7828385" y="4383815"/>
                    <a:ext cx="24005" cy="130138"/>
                  </a:xfrm>
                  <a:custGeom>
                    <a:rect b="b" l="l" r="r" t="t"/>
                    <a:pathLst>
                      <a:path extrusionOk="0" h="1686" w="311">
                        <a:moveTo>
                          <a:pt x="1" y="0"/>
                        </a:moveTo>
                        <a:lnTo>
                          <a:pt x="1" y="1686"/>
                        </a:lnTo>
                        <a:lnTo>
                          <a:pt x="311" y="1686"/>
                        </a:lnTo>
                        <a:lnTo>
                          <a:pt x="3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3"/>
                  <p:cNvSpPr/>
                  <p:nvPr/>
                </p:nvSpPr>
                <p:spPr>
                  <a:xfrm>
                    <a:off x="7899798" y="4383815"/>
                    <a:ext cx="24932" cy="130138"/>
                  </a:xfrm>
                  <a:custGeom>
                    <a:rect b="b" l="l" r="r" t="t"/>
                    <a:pathLst>
                      <a:path extrusionOk="0" h="1686" w="323">
                        <a:moveTo>
                          <a:pt x="0" y="0"/>
                        </a:moveTo>
                        <a:lnTo>
                          <a:pt x="0" y="1686"/>
                        </a:lnTo>
                        <a:lnTo>
                          <a:pt x="323" y="1686"/>
                        </a:lnTo>
                        <a:lnTo>
                          <a:pt x="3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3"/>
                  <p:cNvSpPr/>
                  <p:nvPr/>
                </p:nvSpPr>
                <p:spPr>
                  <a:xfrm>
                    <a:off x="7973435" y="4383815"/>
                    <a:ext cx="24005" cy="130138"/>
                  </a:xfrm>
                  <a:custGeom>
                    <a:rect b="b" l="l" r="r" t="t"/>
                    <a:pathLst>
                      <a:path extrusionOk="0" h="1686" w="311">
                        <a:moveTo>
                          <a:pt x="1" y="0"/>
                        </a:moveTo>
                        <a:lnTo>
                          <a:pt x="1" y="1686"/>
                        </a:lnTo>
                        <a:lnTo>
                          <a:pt x="311" y="1686"/>
                        </a:lnTo>
                        <a:lnTo>
                          <a:pt x="3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
        <p:nvSpPr>
          <p:cNvPr id="822" name="Google Shape;822;p63"/>
          <p:cNvSpPr txBox="1"/>
          <p:nvPr>
            <p:ph type="title"/>
          </p:nvPr>
        </p:nvSpPr>
        <p:spPr>
          <a:xfrm>
            <a:off x="722400" y="1828350"/>
            <a:ext cx="3849600" cy="111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500"/>
              <a:t>Thanks!</a:t>
            </a:r>
            <a:endParaRPr sz="5500"/>
          </a:p>
        </p:txBody>
      </p:sp>
      <p:sp>
        <p:nvSpPr>
          <p:cNvPr id="823" name="Google Shape;823;p63"/>
          <p:cNvSpPr txBox="1"/>
          <p:nvPr/>
        </p:nvSpPr>
        <p:spPr>
          <a:xfrm>
            <a:off x="798600" y="294585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Montserrat"/>
                <a:ea typeface="Montserrat"/>
                <a:cs typeface="Montserrat"/>
                <a:sym typeface="Montserrat"/>
              </a:rPr>
              <a:t>Do you have 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6"/>
          <p:cNvSpPr txBox="1"/>
          <p:nvPr>
            <p:ph type="title"/>
          </p:nvPr>
        </p:nvSpPr>
        <p:spPr>
          <a:xfrm>
            <a:off x="1723775" y="2342200"/>
            <a:ext cx="5850000" cy="108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391" name="Google Shape;391;p46"/>
          <p:cNvSpPr txBox="1"/>
          <p:nvPr>
            <p:ph idx="2" type="title"/>
          </p:nvPr>
        </p:nvSpPr>
        <p:spPr>
          <a:xfrm>
            <a:off x="3808325" y="1365480"/>
            <a:ext cx="1680900" cy="108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92" name="Google Shape;392;p46"/>
          <p:cNvSpPr/>
          <p:nvPr/>
        </p:nvSpPr>
        <p:spPr>
          <a:xfrm>
            <a:off x="3082625" y="3639725"/>
            <a:ext cx="3132300" cy="1383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7"/>
          <p:cNvSpPr txBox="1"/>
          <p:nvPr/>
        </p:nvSpPr>
        <p:spPr>
          <a:xfrm>
            <a:off x="899700" y="1274375"/>
            <a:ext cx="7344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Source Sans Pro"/>
              <a:ea typeface="Source Sans Pro"/>
              <a:cs typeface="Source Sans Pro"/>
              <a:sym typeface="Source Sans Pro"/>
            </a:endParaRPr>
          </a:p>
          <a:p>
            <a:pPr indent="0" lvl="0" marL="457200" rtl="0" algn="l">
              <a:spcBef>
                <a:spcPts val="0"/>
              </a:spcBef>
              <a:spcAft>
                <a:spcPts val="0"/>
              </a:spcAft>
              <a:buNone/>
            </a:pPr>
            <a:r>
              <a:t/>
            </a:r>
            <a:endParaRPr sz="1800">
              <a:latin typeface="Source Sans Pro"/>
              <a:ea typeface="Source Sans Pro"/>
              <a:cs typeface="Source Sans Pro"/>
              <a:sym typeface="Source Sans Pro"/>
            </a:endParaRPr>
          </a:p>
        </p:txBody>
      </p:sp>
      <p:sp>
        <p:nvSpPr>
          <p:cNvPr id="398" name="Google Shape;398;p47"/>
          <p:cNvSpPr txBox="1"/>
          <p:nvPr>
            <p:ph idx="4294967295" type="title"/>
          </p:nvPr>
        </p:nvSpPr>
        <p:spPr>
          <a:xfrm>
            <a:off x="4572000" y="284800"/>
            <a:ext cx="4191600" cy="463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000">
                <a:solidFill>
                  <a:schemeClr val="dk1"/>
                </a:solidFill>
                <a:latin typeface="Anek Devanagari"/>
                <a:ea typeface="Anek Devanagari"/>
                <a:cs typeface="Anek Devanagari"/>
                <a:sym typeface="Anek Devanagari"/>
              </a:rPr>
              <a:t>Introduction and Objective</a:t>
            </a:r>
            <a:endParaRPr sz="2000">
              <a:solidFill>
                <a:schemeClr val="dk1"/>
              </a:solidFill>
              <a:latin typeface="Anek Devanagari"/>
              <a:ea typeface="Anek Devanagari"/>
              <a:cs typeface="Anek Devanagari"/>
              <a:sym typeface="Anek Devanagari"/>
            </a:endParaRPr>
          </a:p>
        </p:txBody>
      </p:sp>
      <p:sp>
        <p:nvSpPr>
          <p:cNvPr id="399" name="Google Shape;399;p47"/>
          <p:cNvSpPr txBox="1"/>
          <p:nvPr/>
        </p:nvSpPr>
        <p:spPr>
          <a:xfrm>
            <a:off x="567650" y="2345125"/>
            <a:ext cx="3494100" cy="1862400"/>
          </a:xfrm>
          <a:prstGeom prst="rect">
            <a:avLst/>
          </a:prstGeom>
          <a:noFill/>
          <a:ln>
            <a:noFill/>
          </a:ln>
        </p:spPr>
        <p:txBody>
          <a:bodyPr anchorCtr="0" anchor="t" bIns="91425" lIns="91425" spcFirstLastPara="1" rIns="91425" wrap="square" tIns="91425">
            <a:spAutoFit/>
          </a:bodyPr>
          <a:lstStyle/>
          <a:p>
            <a:pPr indent="-304800" lvl="0" marL="457200" rtl="0" algn="l">
              <a:spcBef>
                <a:spcPts val="1000"/>
              </a:spcBef>
              <a:spcAft>
                <a:spcPts val="0"/>
              </a:spcAft>
              <a:buSzPts val="1200"/>
              <a:buFont typeface="Source Sans Pro"/>
              <a:buChar char="●"/>
            </a:pPr>
            <a:r>
              <a:rPr lang="en" sz="1200">
                <a:latin typeface="Source Sans Pro"/>
                <a:ea typeface="Source Sans Pro"/>
                <a:cs typeface="Source Sans Pro"/>
                <a:sym typeface="Source Sans Pro"/>
              </a:rPr>
              <a:t>The dataset has been obtained from </a:t>
            </a:r>
            <a:r>
              <a:rPr b="1" lang="en" sz="1200">
                <a:latin typeface="Source Sans Pro"/>
                <a:ea typeface="Source Sans Pro"/>
                <a:cs typeface="Source Sans Pro"/>
                <a:sym typeface="Source Sans Pro"/>
              </a:rPr>
              <a:t>Kaggle</a:t>
            </a:r>
            <a:r>
              <a:rPr lang="en" sz="1200">
                <a:latin typeface="Source Sans Pro"/>
                <a:ea typeface="Source Sans Pro"/>
                <a:cs typeface="Source Sans Pro"/>
                <a:sym typeface="Source Sans Pro"/>
              </a:rPr>
              <a:t>. </a:t>
            </a:r>
            <a:endParaRPr sz="1200">
              <a:latin typeface="Source Sans Pro"/>
              <a:ea typeface="Source Sans Pro"/>
              <a:cs typeface="Source Sans Pro"/>
              <a:sym typeface="Source Sans Pro"/>
            </a:endParaRPr>
          </a:p>
          <a:p>
            <a:pPr indent="-304800" lvl="0" marL="457200" rtl="0" algn="l">
              <a:lnSpc>
                <a:spcPct val="100000"/>
              </a:lnSpc>
              <a:spcBef>
                <a:spcPts val="1000"/>
              </a:spcBef>
              <a:spcAft>
                <a:spcPts val="0"/>
              </a:spcAft>
              <a:buSzPts val="1200"/>
              <a:buFont typeface="Source Sans Pro"/>
              <a:buChar char="●"/>
            </a:pPr>
            <a:r>
              <a:rPr lang="en" sz="1200">
                <a:latin typeface="Source Sans Pro"/>
                <a:ea typeface="Source Sans Pro"/>
                <a:cs typeface="Source Sans Pro"/>
                <a:sym typeface="Source Sans Pro"/>
              </a:rPr>
              <a:t>Accurate and faster loan approval processes can </a:t>
            </a:r>
            <a:endParaRPr sz="1200">
              <a:latin typeface="Source Sans Pro"/>
              <a:ea typeface="Source Sans Pro"/>
              <a:cs typeface="Source Sans Pro"/>
              <a:sym typeface="Source Sans Pro"/>
            </a:endParaRPr>
          </a:p>
          <a:p>
            <a:pPr indent="-304800" lvl="1" marL="914400" rtl="0" algn="l">
              <a:lnSpc>
                <a:spcPct val="100000"/>
              </a:lnSpc>
              <a:spcBef>
                <a:spcPts val="1000"/>
              </a:spcBef>
              <a:spcAft>
                <a:spcPts val="0"/>
              </a:spcAft>
              <a:buSzPts val="1200"/>
              <a:buFont typeface="Source Sans Pro"/>
              <a:buChar char="○"/>
            </a:pPr>
            <a:r>
              <a:rPr lang="en" sz="1200">
                <a:latin typeface="Source Sans Pro"/>
                <a:ea typeface="Source Sans Pro"/>
                <a:cs typeface="Source Sans Pro"/>
                <a:sym typeface="Source Sans Pro"/>
              </a:rPr>
              <a:t>Reduce risk of financial institutions for granting loans</a:t>
            </a:r>
            <a:endParaRPr sz="1200">
              <a:latin typeface="Source Sans Pro"/>
              <a:ea typeface="Source Sans Pro"/>
              <a:cs typeface="Source Sans Pro"/>
              <a:sym typeface="Source Sans Pro"/>
            </a:endParaRPr>
          </a:p>
          <a:p>
            <a:pPr indent="-304800" lvl="1" marL="914400" rtl="0" algn="l">
              <a:lnSpc>
                <a:spcPct val="100000"/>
              </a:lnSpc>
              <a:spcBef>
                <a:spcPts val="1000"/>
              </a:spcBef>
              <a:spcAft>
                <a:spcPts val="0"/>
              </a:spcAft>
              <a:buSzPts val="1200"/>
              <a:buFont typeface="Source Sans Pro"/>
              <a:buChar char="○"/>
            </a:pPr>
            <a:r>
              <a:rPr lang="en" sz="1200">
                <a:latin typeface="Source Sans Pro"/>
                <a:ea typeface="Source Sans Pro"/>
                <a:cs typeface="Source Sans Pro"/>
                <a:sym typeface="Source Sans Pro"/>
              </a:rPr>
              <a:t>Streamline operation in the loan evaluation process</a:t>
            </a:r>
            <a:endParaRPr sz="1200">
              <a:latin typeface="Source Sans Pro"/>
              <a:ea typeface="Source Sans Pro"/>
              <a:cs typeface="Source Sans Pro"/>
              <a:sym typeface="Source Sans Pro"/>
            </a:endParaRPr>
          </a:p>
        </p:txBody>
      </p:sp>
      <p:sp>
        <p:nvSpPr>
          <p:cNvPr id="400" name="Google Shape;400;p47"/>
          <p:cNvSpPr txBox="1"/>
          <p:nvPr/>
        </p:nvSpPr>
        <p:spPr>
          <a:xfrm>
            <a:off x="4130800" y="2328925"/>
            <a:ext cx="4560900" cy="2047200"/>
          </a:xfrm>
          <a:prstGeom prst="rect">
            <a:avLst/>
          </a:prstGeom>
          <a:noFill/>
          <a:ln>
            <a:noFill/>
          </a:ln>
        </p:spPr>
        <p:txBody>
          <a:bodyPr anchorCtr="0" anchor="t" bIns="91425" lIns="91425" spcFirstLastPara="1" rIns="91425" wrap="square" tIns="91425">
            <a:spAutoFit/>
          </a:bodyPr>
          <a:lstStyle/>
          <a:p>
            <a:pPr indent="-304800" lvl="0" marL="457200" rtl="0" algn="l">
              <a:lnSpc>
                <a:spcPct val="100000"/>
              </a:lnSpc>
              <a:spcBef>
                <a:spcPts val="1000"/>
              </a:spcBef>
              <a:spcAft>
                <a:spcPts val="0"/>
              </a:spcAft>
              <a:buSzPts val="1200"/>
              <a:buFont typeface="Source Sans Pro"/>
              <a:buChar char="●"/>
            </a:pPr>
            <a:r>
              <a:rPr lang="en" sz="1200">
                <a:latin typeface="Source Sans Pro"/>
                <a:ea typeface="Source Sans Pro"/>
                <a:cs typeface="Source Sans Pro"/>
                <a:sym typeface="Source Sans Pro"/>
              </a:rPr>
              <a:t>Our </a:t>
            </a:r>
            <a:r>
              <a:rPr lang="en" sz="1200">
                <a:latin typeface="Source Sans Pro"/>
                <a:ea typeface="Source Sans Pro"/>
                <a:cs typeface="Source Sans Pro"/>
                <a:sym typeface="Source Sans Pro"/>
              </a:rPr>
              <a:t> goal</a:t>
            </a:r>
            <a:r>
              <a:rPr lang="en" sz="1200">
                <a:latin typeface="Source Sans Pro"/>
                <a:ea typeface="Source Sans Pro"/>
                <a:cs typeface="Source Sans Pro"/>
                <a:sym typeface="Source Sans Pro"/>
              </a:rPr>
              <a:t> here is to </a:t>
            </a:r>
            <a:r>
              <a:rPr b="1" lang="en" sz="1200">
                <a:latin typeface="Source Sans Pro"/>
                <a:ea typeface="Source Sans Pro"/>
                <a:cs typeface="Source Sans Pro"/>
                <a:sym typeface="Source Sans Pro"/>
              </a:rPr>
              <a:t>predict the loan approval</a:t>
            </a:r>
            <a:r>
              <a:rPr lang="en" sz="1200">
                <a:latin typeface="Source Sans Pro"/>
                <a:ea typeface="Source Sans Pro"/>
                <a:cs typeface="Source Sans Pro"/>
                <a:sym typeface="Source Sans Pro"/>
              </a:rPr>
              <a:t> of an applicant.</a:t>
            </a:r>
            <a:endParaRPr sz="1200">
              <a:latin typeface="Source Sans Pro"/>
              <a:ea typeface="Source Sans Pro"/>
              <a:cs typeface="Source Sans Pro"/>
              <a:sym typeface="Source Sans Pro"/>
            </a:endParaRPr>
          </a:p>
          <a:p>
            <a:pPr indent="-304800" lvl="0" marL="457200" rtl="0" algn="l">
              <a:lnSpc>
                <a:spcPct val="100000"/>
              </a:lnSpc>
              <a:spcBef>
                <a:spcPts val="1000"/>
              </a:spcBef>
              <a:spcAft>
                <a:spcPts val="0"/>
              </a:spcAft>
              <a:buSzPts val="1200"/>
              <a:buFont typeface="Source Sans Pro"/>
              <a:buChar char="●"/>
            </a:pPr>
            <a:r>
              <a:rPr lang="en" sz="1200">
                <a:latin typeface="Source Sans Pro"/>
                <a:ea typeface="Source Sans Pro"/>
                <a:cs typeface="Source Sans Pro"/>
                <a:sym typeface="Source Sans Pro"/>
              </a:rPr>
              <a:t>Here, we will try to determine the factors that influence the loan approval status .</a:t>
            </a:r>
            <a:endParaRPr sz="1200">
              <a:latin typeface="Source Sans Pro"/>
              <a:ea typeface="Source Sans Pro"/>
              <a:cs typeface="Source Sans Pro"/>
              <a:sym typeface="Source Sans Pro"/>
            </a:endParaRPr>
          </a:p>
          <a:p>
            <a:pPr indent="-304800" lvl="0" marL="457200" rtl="0" algn="l">
              <a:lnSpc>
                <a:spcPct val="100000"/>
              </a:lnSpc>
              <a:spcBef>
                <a:spcPts val="1000"/>
              </a:spcBef>
              <a:spcAft>
                <a:spcPts val="0"/>
              </a:spcAft>
              <a:buSzPts val="1200"/>
              <a:buFont typeface="Source Sans Pro"/>
              <a:buChar char="●"/>
            </a:pPr>
            <a:r>
              <a:rPr lang="en" sz="1200">
                <a:latin typeface="Source Sans Pro"/>
                <a:ea typeface="Source Sans Pro"/>
                <a:cs typeface="Source Sans Pro"/>
                <a:sym typeface="Source Sans Pro"/>
              </a:rPr>
              <a:t>We will also different models to determine the best possible predictions.</a:t>
            </a:r>
            <a:endParaRPr sz="1200">
              <a:latin typeface="Source Sans Pro"/>
              <a:ea typeface="Source Sans Pro"/>
              <a:cs typeface="Source Sans Pro"/>
              <a:sym typeface="Source Sans Pro"/>
            </a:endParaRPr>
          </a:p>
          <a:p>
            <a:pPr indent="-304800" lvl="0" marL="457200" rtl="0" algn="l">
              <a:lnSpc>
                <a:spcPct val="100000"/>
              </a:lnSpc>
              <a:spcBef>
                <a:spcPts val="1000"/>
              </a:spcBef>
              <a:spcAft>
                <a:spcPts val="1000"/>
              </a:spcAft>
              <a:buSzPts val="1200"/>
              <a:buFont typeface="Source Sans Pro"/>
              <a:buChar char="●"/>
            </a:pPr>
            <a:r>
              <a:rPr lang="en" sz="1200">
                <a:latin typeface="Source Sans Pro"/>
                <a:ea typeface="Source Sans Pro"/>
                <a:cs typeface="Source Sans Pro"/>
                <a:sym typeface="Source Sans Pro"/>
              </a:rPr>
              <a:t>Based on this, we will try to make recommendations for the same.</a:t>
            </a:r>
            <a:endParaRPr sz="1200">
              <a:latin typeface="Source Sans Pro"/>
              <a:ea typeface="Source Sans Pro"/>
              <a:cs typeface="Source Sans Pro"/>
              <a:sym typeface="Source Sans Pro"/>
            </a:endParaRPr>
          </a:p>
        </p:txBody>
      </p:sp>
      <p:grpSp>
        <p:nvGrpSpPr>
          <p:cNvPr id="401" name="Google Shape;401;p47"/>
          <p:cNvGrpSpPr/>
          <p:nvPr/>
        </p:nvGrpSpPr>
        <p:grpSpPr>
          <a:xfrm>
            <a:off x="3810270" y="1029811"/>
            <a:ext cx="1193803" cy="1017313"/>
            <a:chOff x="3337647" y="-19723"/>
            <a:chExt cx="543453" cy="466358"/>
          </a:xfrm>
        </p:grpSpPr>
        <p:grpSp>
          <p:nvGrpSpPr>
            <p:cNvPr id="402" name="Google Shape;402;p47"/>
            <p:cNvGrpSpPr/>
            <p:nvPr/>
          </p:nvGrpSpPr>
          <p:grpSpPr>
            <a:xfrm>
              <a:off x="3337647" y="-19723"/>
              <a:ext cx="543453" cy="466358"/>
              <a:chOff x="3670072" y="965127"/>
              <a:chExt cx="543453" cy="466358"/>
            </a:xfrm>
          </p:grpSpPr>
          <p:sp>
            <p:nvSpPr>
              <p:cNvPr id="403" name="Google Shape;403;p47"/>
              <p:cNvSpPr/>
              <p:nvPr/>
            </p:nvSpPr>
            <p:spPr>
              <a:xfrm>
                <a:off x="3670077" y="1171687"/>
                <a:ext cx="543449" cy="259798"/>
              </a:xfrm>
              <a:custGeom>
                <a:rect b="b" l="l" r="r" t="t"/>
                <a:pathLst>
                  <a:path extrusionOk="0" h="6748" w="15556">
                    <a:moveTo>
                      <a:pt x="23" y="1"/>
                    </a:moveTo>
                    <a:cubicBezTo>
                      <a:pt x="35" y="46"/>
                      <a:pt x="35" y="80"/>
                      <a:pt x="46" y="125"/>
                    </a:cubicBezTo>
                    <a:cubicBezTo>
                      <a:pt x="12" y="249"/>
                      <a:pt x="1" y="372"/>
                      <a:pt x="1" y="508"/>
                    </a:cubicBezTo>
                    <a:cubicBezTo>
                      <a:pt x="1" y="586"/>
                      <a:pt x="1" y="654"/>
                      <a:pt x="12" y="733"/>
                    </a:cubicBezTo>
                    <a:lnTo>
                      <a:pt x="1" y="1397"/>
                    </a:lnTo>
                    <a:cubicBezTo>
                      <a:pt x="1" y="1454"/>
                      <a:pt x="1" y="1499"/>
                      <a:pt x="1" y="1544"/>
                    </a:cubicBezTo>
                    <a:cubicBezTo>
                      <a:pt x="1" y="1916"/>
                      <a:pt x="125" y="2265"/>
                      <a:pt x="361" y="2569"/>
                    </a:cubicBezTo>
                    <a:cubicBezTo>
                      <a:pt x="372" y="2580"/>
                      <a:pt x="384" y="2591"/>
                      <a:pt x="395" y="2614"/>
                    </a:cubicBezTo>
                    <a:cubicBezTo>
                      <a:pt x="936" y="3290"/>
                      <a:pt x="1983" y="3740"/>
                      <a:pt x="3177" y="3740"/>
                    </a:cubicBezTo>
                    <a:cubicBezTo>
                      <a:pt x="3898" y="3740"/>
                      <a:pt x="4551" y="3582"/>
                      <a:pt x="5092" y="3301"/>
                    </a:cubicBezTo>
                    <a:lnTo>
                      <a:pt x="5092" y="3301"/>
                    </a:lnTo>
                    <a:cubicBezTo>
                      <a:pt x="5081" y="3368"/>
                      <a:pt x="5069" y="3436"/>
                      <a:pt x="5069" y="3504"/>
                    </a:cubicBezTo>
                    <a:cubicBezTo>
                      <a:pt x="5069" y="3582"/>
                      <a:pt x="5081" y="3661"/>
                      <a:pt x="5092" y="3740"/>
                    </a:cubicBezTo>
                    <a:lnTo>
                      <a:pt x="5081" y="4405"/>
                    </a:lnTo>
                    <a:cubicBezTo>
                      <a:pt x="5081" y="4450"/>
                      <a:pt x="5069" y="4506"/>
                      <a:pt x="5069" y="4551"/>
                    </a:cubicBezTo>
                    <a:cubicBezTo>
                      <a:pt x="5069" y="4698"/>
                      <a:pt x="5092" y="4844"/>
                      <a:pt x="5137" y="4990"/>
                    </a:cubicBezTo>
                    <a:cubicBezTo>
                      <a:pt x="5430" y="5993"/>
                      <a:pt x="6714" y="6747"/>
                      <a:pt x="8257" y="6747"/>
                    </a:cubicBezTo>
                    <a:cubicBezTo>
                      <a:pt x="9000" y="6747"/>
                      <a:pt x="9687" y="6567"/>
                      <a:pt x="10239" y="6274"/>
                    </a:cubicBezTo>
                    <a:cubicBezTo>
                      <a:pt x="10262" y="6252"/>
                      <a:pt x="10295" y="6241"/>
                      <a:pt x="10318" y="6218"/>
                    </a:cubicBezTo>
                    <a:cubicBezTo>
                      <a:pt x="10611" y="6049"/>
                      <a:pt x="10847" y="5846"/>
                      <a:pt x="11039" y="5610"/>
                    </a:cubicBezTo>
                    <a:cubicBezTo>
                      <a:pt x="11050" y="5599"/>
                      <a:pt x="11061" y="5587"/>
                      <a:pt x="11073" y="5576"/>
                    </a:cubicBezTo>
                    <a:cubicBezTo>
                      <a:pt x="11208" y="5396"/>
                      <a:pt x="11309" y="5193"/>
                      <a:pt x="11365" y="4990"/>
                    </a:cubicBezTo>
                    <a:cubicBezTo>
                      <a:pt x="11411" y="4844"/>
                      <a:pt x="11433" y="4698"/>
                      <a:pt x="11433" y="4551"/>
                    </a:cubicBezTo>
                    <a:lnTo>
                      <a:pt x="11433" y="4258"/>
                    </a:lnTo>
                    <a:cubicBezTo>
                      <a:pt x="11726" y="4326"/>
                      <a:pt x="12041" y="4360"/>
                      <a:pt x="12368" y="4360"/>
                    </a:cubicBezTo>
                    <a:cubicBezTo>
                      <a:pt x="13123" y="4360"/>
                      <a:pt x="13810" y="4179"/>
                      <a:pt x="14350" y="3875"/>
                    </a:cubicBezTo>
                    <a:cubicBezTo>
                      <a:pt x="14384" y="3864"/>
                      <a:pt x="14407" y="3842"/>
                      <a:pt x="14440" y="3830"/>
                    </a:cubicBezTo>
                    <a:cubicBezTo>
                      <a:pt x="14722" y="3661"/>
                      <a:pt x="14970" y="3447"/>
                      <a:pt x="15150" y="3222"/>
                    </a:cubicBezTo>
                    <a:cubicBezTo>
                      <a:pt x="15161" y="3211"/>
                      <a:pt x="15172" y="3188"/>
                      <a:pt x="15184" y="3177"/>
                    </a:cubicBezTo>
                    <a:cubicBezTo>
                      <a:pt x="15319" y="2997"/>
                      <a:pt x="15432" y="2805"/>
                      <a:pt x="15488" y="2603"/>
                    </a:cubicBezTo>
                    <a:cubicBezTo>
                      <a:pt x="15533" y="2456"/>
                      <a:pt x="15555" y="2310"/>
                      <a:pt x="15555" y="2152"/>
                    </a:cubicBezTo>
                    <a:lnTo>
                      <a:pt x="15555" y="1116"/>
                    </a:lnTo>
                    <a:cubicBezTo>
                      <a:pt x="15555" y="981"/>
                      <a:pt x="15533" y="857"/>
                      <a:pt x="15499" y="733"/>
                    </a:cubicBezTo>
                    <a:cubicBezTo>
                      <a:pt x="15533" y="609"/>
                      <a:pt x="15555" y="485"/>
                      <a:pt x="15555" y="350"/>
                    </a:cubicBezTo>
                    <a:lnTo>
                      <a:pt x="15555" y="1"/>
                    </a:lnTo>
                    <a:close/>
                  </a:path>
                </a:pathLst>
              </a:custGeom>
              <a:solidFill>
                <a:srgbClr val="000000">
                  <a:alpha val="12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7"/>
              <p:cNvSpPr/>
              <p:nvPr/>
            </p:nvSpPr>
            <p:spPr>
              <a:xfrm>
                <a:off x="3991149" y="1157159"/>
                <a:ext cx="222361" cy="153469"/>
              </a:xfrm>
              <a:custGeom>
                <a:rect b="b" l="l" r="r" t="t"/>
                <a:pathLst>
                  <a:path extrusionOk="0" h="4393" w="6365">
                    <a:moveTo>
                      <a:pt x="3177" y="0"/>
                    </a:moveTo>
                    <a:cubicBezTo>
                      <a:pt x="1972" y="0"/>
                      <a:pt x="913" y="462"/>
                      <a:pt x="384" y="1149"/>
                    </a:cubicBezTo>
                    <a:lnTo>
                      <a:pt x="23" y="1149"/>
                    </a:lnTo>
                    <a:lnTo>
                      <a:pt x="12" y="2106"/>
                    </a:lnTo>
                    <a:cubicBezTo>
                      <a:pt x="1" y="2129"/>
                      <a:pt x="1" y="2163"/>
                      <a:pt x="1" y="2196"/>
                    </a:cubicBezTo>
                    <a:cubicBezTo>
                      <a:pt x="1" y="3413"/>
                      <a:pt x="1420" y="4393"/>
                      <a:pt x="3177" y="4393"/>
                    </a:cubicBezTo>
                    <a:cubicBezTo>
                      <a:pt x="4934" y="4393"/>
                      <a:pt x="6364" y="3413"/>
                      <a:pt x="6364" y="2196"/>
                    </a:cubicBezTo>
                    <a:lnTo>
                      <a:pt x="6364" y="1149"/>
                    </a:lnTo>
                    <a:lnTo>
                      <a:pt x="5981" y="1149"/>
                    </a:lnTo>
                    <a:cubicBezTo>
                      <a:pt x="5441" y="462"/>
                      <a:pt x="4393" y="0"/>
                      <a:pt x="3177" y="0"/>
                    </a:cubicBezTo>
                    <a:close/>
                  </a:path>
                </a:pathLst>
              </a:custGeom>
              <a:solidFill>
                <a:srgbClr val="428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7"/>
              <p:cNvSpPr/>
              <p:nvPr/>
            </p:nvSpPr>
            <p:spPr>
              <a:xfrm>
                <a:off x="3991149" y="1156740"/>
                <a:ext cx="222361" cy="153889"/>
              </a:xfrm>
              <a:custGeom>
                <a:rect b="b" l="l" r="r" t="t"/>
                <a:pathLst>
                  <a:path extrusionOk="0" h="4405" w="6365">
                    <a:moveTo>
                      <a:pt x="3177" y="1"/>
                    </a:moveTo>
                    <a:cubicBezTo>
                      <a:pt x="1420" y="1"/>
                      <a:pt x="1" y="992"/>
                      <a:pt x="1" y="2208"/>
                    </a:cubicBezTo>
                    <a:cubicBezTo>
                      <a:pt x="1" y="3425"/>
                      <a:pt x="1420" y="4405"/>
                      <a:pt x="3177" y="4405"/>
                    </a:cubicBezTo>
                    <a:cubicBezTo>
                      <a:pt x="4934" y="4405"/>
                      <a:pt x="6364" y="3425"/>
                      <a:pt x="6364" y="2208"/>
                    </a:cubicBezTo>
                    <a:cubicBezTo>
                      <a:pt x="6364" y="992"/>
                      <a:pt x="4934" y="1"/>
                      <a:pt x="31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7"/>
              <p:cNvSpPr/>
              <p:nvPr/>
            </p:nvSpPr>
            <p:spPr>
              <a:xfrm>
                <a:off x="3991149" y="1157159"/>
                <a:ext cx="222361" cy="153469"/>
              </a:xfrm>
              <a:custGeom>
                <a:rect b="b" l="l" r="r" t="t"/>
                <a:pathLst>
                  <a:path extrusionOk="0" fill="none" h="4393" w="6365">
                    <a:moveTo>
                      <a:pt x="5981" y="1149"/>
                    </a:moveTo>
                    <a:cubicBezTo>
                      <a:pt x="5441" y="462"/>
                      <a:pt x="4393" y="0"/>
                      <a:pt x="3177" y="0"/>
                    </a:cubicBezTo>
                    <a:cubicBezTo>
                      <a:pt x="1972" y="0"/>
                      <a:pt x="913" y="462"/>
                      <a:pt x="384" y="1149"/>
                    </a:cubicBezTo>
                    <a:lnTo>
                      <a:pt x="23" y="1149"/>
                    </a:lnTo>
                    <a:lnTo>
                      <a:pt x="12" y="2106"/>
                    </a:lnTo>
                    <a:cubicBezTo>
                      <a:pt x="1" y="2129"/>
                      <a:pt x="1" y="2163"/>
                      <a:pt x="1" y="2196"/>
                    </a:cubicBezTo>
                    <a:cubicBezTo>
                      <a:pt x="1" y="3413"/>
                      <a:pt x="1420" y="4393"/>
                      <a:pt x="3177" y="4393"/>
                    </a:cubicBezTo>
                    <a:cubicBezTo>
                      <a:pt x="4934" y="4393"/>
                      <a:pt x="6364" y="3413"/>
                      <a:pt x="6364" y="2196"/>
                    </a:cubicBezTo>
                    <a:lnTo>
                      <a:pt x="6364" y="1149"/>
                    </a:ln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7"/>
              <p:cNvSpPr/>
              <p:nvPr/>
            </p:nvSpPr>
            <p:spPr>
              <a:xfrm>
                <a:off x="3991149" y="1156740"/>
                <a:ext cx="222361" cy="153889"/>
              </a:xfrm>
              <a:custGeom>
                <a:rect b="b" l="l" r="r" t="t"/>
                <a:pathLst>
                  <a:path extrusionOk="0" fill="none" h="4405" w="6365">
                    <a:moveTo>
                      <a:pt x="6364" y="2208"/>
                    </a:moveTo>
                    <a:cubicBezTo>
                      <a:pt x="6364" y="3425"/>
                      <a:pt x="4934" y="4405"/>
                      <a:pt x="3177" y="4405"/>
                    </a:cubicBezTo>
                    <a:cubicBezTo>
                      <a:pt x="1420" y="4405"/>
                      <a:pt x="1" y="3425"/>
                      <a:pt x="1" y="2208"/>
                    </a:cubicBezTo>
                    <a:cubicBezTo>
                      <a:pt x="1" y="992"/>
                      <a:pt x="1420" y="1"/>
                      <a:pt x="3177" y="1"/>
                    </a:cubicBezTo>
                    <a:cubicBezTo>
                      <a:pt x="4934" y="1"/>
                      <a:pt x="6364" y="992"/>
                      <a:pt x="6364" y="2208"/>
                    </a:cubicBez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7"/>
              <p:cNvSpPr/>
              <p:nvPr/>
            </p:nvSpPr>
            <p:spPr>
              <a:xfrm>
                <a:off x="3991149" y="1120548"/>
                <a:ext cx="222361" cy="153889"/>
              </a:xfrm>
              <a:custGeom>
                <a:rect b="b" l="l" r="r" t="t"/>
                <a:pathLst>
                  <a:path extrusionOk="0" h="4405" w="6365">
                    <a:moveTo>
                      <a:pt x="3177" y="1"/>
                    </a:moveTo>
                    <a:cubicBezTo>
                      <a:pt x="1420" y="1"/>
                      <a:pt x="1" y="980"/>
                      <a:pt x="1" y="2197"/>
                    </a:cubicBezTo>
                    <a:cubicBezTo>
                      <a:pt x="1" y="3413"/>
                      <a:pt x="1420" y="4404"/>
                      <a:pt x="3177" y="4404"/>
                    </a:cubicBezTo>
                    <a:cubicBezTo>
                      <a:pt x="4934" y="4404"/>
                      <a:pt x="6364" y="3413"/>
                      <a:pt x="6364" y="2197"/>
                    </a:cubicBezTo>
                    <a:cubicBezTo>
                      <a:pt x="6364" y="980"/>
                      <a:pt x="4934" y="1"/>
                      <a:pt x="31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7"/>
              <p:cNvSpPr/>
              <p:nvPr/>
            </p:nvSpPr>
            <p:spPr>
              <a:xfrm>
                <a:off x="3991149" y="1120548"/>
                <a:ext cx="222361" cy="153889"/>
              </a:xfrm>
              <a:custGeom>
                <a:rect b="b" l="l" r="r" t="t"/>
                <a:pathLst>
                  <a:path extrusionOk="0" fill="none" h="4405" w="6365">
                    <a:moveTo>
                      <a:pt x="6364" y="2197"/>
                    </a:moveTo>
                    <a:cubicBezTo>
                      <a:pt x="6364" y="3413"/>
                      <a:pt x="4934" y="4404"/>
                      <a:pt x="3177" y="4404"/>
                    </a:cubicBezTo>
                    <a:cubicBezTo>
                      <a:pt x="1420" y="4404"/>
                      <a:pt x="1" y="3413"/>
                      <a:pt x="1" y="2197"/>
                    </a:cubicBezTo>
                    <a:cubicBezTo>
                      <a:pt x="1" y="980"/>
                      <a:pt x="1420" y="1"/>
                      <a:pt x="3177" y="1"/>
                    </a:cubicBezTo>
                    <a:cubicBezTo>
                      <a:pt x="4934" y="1"/>
                      <a:pt x="6364" y="980"/>
                      <a:pt x="6364" y="2197"/>
                    </a:cubicBez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7"/>
              <p:cNvSpPr/>
              <p:nvPr/>
            </p:nvSpPr>
            <p:spPr>
              <a:xfrm>
                <a:off x="4102903" y="1274781"/>
                <a:ext cx="35" cy="35843"/>
              </a:xfrm>
              <a:custGeom>
                <a:rect b="b" l="l" r="r" t="t"/>
                <a:pathLst>
                  <a:path extrusionOk="0" fill="none" h="1026" w="1">
                    <a:moveTo>
                      <a:pt x="0" y="1026"/>
                    </a:moveTo>
                    <a:cubicBezTo>
                      <a:pt x="0" y="1003"/>
                      <a:pt x="0" y="981"/>
                      <a:pt x="0" y="947"/>
                    </a:cubicBezTo>
                    <a:lnTo>
                      <a:pt x="0"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7"/>
              <p:cNvSpPr/>
              <p:nvPr/>
            </p:nvSpPr>
            <p:spPr>
              <a:xfrm>
                <a:off x="4078100" y="1272441"/>
                <a:ext cx="35" cy="35843"/>
              </a:xfrm>
              <a:custGeom>
                <a:rect b="b" l="l" r="r" t="t"/>
                <a:pathLst>
                  <a:path extrusionOk="0" fill="none" h="1026" w="1">
                    <a:moveTo>
                      <a:pt x="1" y="1025"/>
                    </a:moveTo>
                    <a:lnTo>
                      <a:pt x="1"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7"/>
              <p:cNvSpPr/>
              <p:nvPr/>
            </p:nvSpPr>
            <p:spPr>
              <a:xfrm>
                <a:off x="4055288" y="1267305"/>
                <a:ext cx="35" cy="35843"/>
              </a:xfrm>
              <a:custGeom>
                <a:rect b="b" l="l" r="r" t="t"/>
                <a:pathLst>
                  <a:path extrusionOk="0" fill="none" h="1026" w="1">
                    <a:moveTo>
                      <a:pt x="1" y="1026"/>
                    </a:moveTo>
                    <a:lnTo>
                      <a:pt x="1"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7"/>
              <p:cNvSpPr/>
              <p:nvPr/>
            </p:nvSpPr>
            <p:spPr>
              <a:xfrm>
                <a:off x="4034048" y="1258642"/>
                <a:ext cx="35" cy="35843"/>
              </a:xfrm>
              <a:custGeom>
                <a:rect b="b" l="l" r="r" t="t"/>
                <a:pathLst>
                  <a:path extrusionOk="0" fill="none" h="1026" w="1">
                    <a:moveTo>
                      <a:pt x="0" y="1026"/>
                    </a:moveTo>
                    <a:lnTo>
                      <a:pt x="0"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7"/>
              <p:cNvSpPr/>
              <p:nvPr/>
            </p:nvSpPr>
            <p:spPr>
              <a:xfrm>
                <a:off x="4016337" y="1246450"/>
                <a:ext cx="35" cy="35843"/>
              </a:xfrm>
              <a:custGeom>
                <a:rect b="b" l="l" r="r" t="t"/>
                <a:pathLst>
                  <a:path extrusionOk="0" fill="none" h="1026" w="1">
                    <a:moveTo>
                      <a:pt x="1" y="1026"/>
                    </a:moveTo>
                    <a:lnTo>
                      <a:pt x="1"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7"/>
              <p:cNvSpPr/>
              <p:nvPr/>
            </p:nvSpPr>
            <p:spPr>
              <a:xfrm>
                <a:off x="3999813" y="1226398"/>
                <a:ext cx="35" cy="35843"/>
              </a:xfrm>
              <a:custGeom>
                <a:rect b="b" l="l" r="r" t="t"/>
                <a:pathLst>
                  <a:path extrusionOk="0" fill="none" h="1026" w="1">
                    <a:moveTo>
                      <a:pt x="0" y="1025"/>
                    </a:moveTo>
                    <a:lnTo>
                      <a:pt x="0"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7"/>
              <p:cNvSpPr/>
              <p:nvPr/>
            </p:nvSpPr>
            <p:spPr>
              <a:xfrm>
                <a:off x="4016337" y="1137875"/>
                <a:ext cx="171985" cy="118849"/>
              </a:xfrm>
              <a:custGeom>
                <a:rect b="b" l="l" r="r" t="t"/>
                <a:pathLst>
                  <a:path extrusionOk="0" h="3402" w="4923">
                    <a:moveTo>
                      <a:pt x="2456" y="0"/>
                    </a:moveTo>
                    <a:cubicBezTo>
                      <a:pt x="1104" y="0"/>
                      <a:pt x="1" y="766"/>
                      <a:pt x="1" y="1701"/>
                    </a:cubicBezTo>
                    <a:cubicBezTo>
                      <a:pt x="1" y="2647"/>
                      <a:pt x="1104" y="3402"/>
                      <a:pt x="2456" y="3402"/>
                    </a:cubicBezTo>
                    <a:cubicBezTo>
                      <a:pt x="3819" y="3402"/>
                      <a:pt x="4923" y="2647"/>
                      <a:pt x="4923" y="1701"/>
                    </a:cubicBezTo>
                    <a:cubicBezTo>
                      <a:pt x="4923" y="766"/>
                      <a:pt x="3819" y="0"/>
                      <a:pt x="24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7"/>
              <p:cNvSpPr/>
              <p:nvPr/>
            </p:nvSpPr>
            <p:spPr>
              <a:xfrm>
                <a:off x="4016337" y="1137875"/>
                <a:ext cx="171985" cy="118849"/>
              </a:xfrm>
              <a:custGeom>
                <a:rect b="b" l="l" r="r" t="t"/>
                <a:pathLst>
                  <a:path extrusionOk="0" fill="none" h="3402" w="4923">
                    <a:moveTo>
                      <a:pt x="4923" y="1701"/>
                    </a:moveTo>
                    <a:cubicBezTo>
                      <a:pt x="4923" y="2647"/>
                      <a:pt x="3819" y="3402"/>
                      <a:pt x="2456" y="3402"/>
                    </a:cubicBezTo>
                    <a:cubicBezTo>
                      <a:pt x="1104" y="3402"/>
                      <a:pt x="1" y="2647"/>
                      <a:pt x="1" y="1701"/>
                    </a:cubicBezTo>
                    <a:cubicBezTo>
                      <a:pt x="1" y="766"/>
                      <a:pt x="1104" y="0"/>
                      <a:pt x="2456" y="0"/>
                    </a:cubicBezTo>
                    <a:cubicBezTo>
                      <a:pt x="3819" y="0"/>
                      <a:pt x="4923" y="766"/>
                      <a:pt x="4923" y="1701"/>
                    </a:cubicBez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7"/>
              <p:cNvSpPr/>
              <p:nvPr/>
            </p:nvSpPr>
            <p:spPr>
              <a:xfrm>
                <a:off x="4039568" y="1164215"/>
                <a:ext cx="125556" cy="66551"/>
              </a:xfrm>
              <a:custGeom>
                <a:rect b="b" l="l" r="r" t="t"/>
                <a:pathLst>
                  <a:path extrusionOk="0" h="1905" w="3594">
                    <a:moveTo>
                      <a:pt x="360" y="1"/>
                    </a:moveTo>
                    <a:lnTo>
                      <a:pt x="68" y="125"/>
                    </a:lnTo>
                    <a:lnTo>
                      <a:pt x="282" y="237"/>
                    </a:lnTo>
                    <a:cubicBezTo>
                      <a:pt x="90" y="350"/>
                      <a:pt x="0" y="451"/>
                      <a:pt x="11" y="564"/>
                    </a:cubicBezTo>
                    <a:cubicBezTo>
                      <a:pt x="11" y="665"/>
                      <a:pt x="124" y="778"/>
                      <a:pt x="327" y="891"/>
                    </a:cubicBezTo>
                    <a:cubicBezTo>
                      <a:pt x="462" y="969"/>
                      <a:pt x="620" y="1026"/>
                      <a:pt x="777" y="1071"/>
                    </a:cubicBezTo>
                    <a:cubicBezTo>
                      <a:pt x="935" y="1105"/>
                      <a:pt x="1081" y="1138"/>
                      <a:pt x="1216" y="1138"/>
                    </a:cubicBezTo>
                    <a:cubicBezTo>
                      <a:pt x="1352" y="1138"/>
                      <a:pt x="1577" y="1138"/>
                      <a:pt x="1904" y="1127"/>
                    </a:cubicBezTo>
                    <a:cubicBezTo>
                      <a:pt x="2095" y="1127"/>
                      <a:pt x="2241" y="1138"/>
                      <a:pt x="2320" y="1161"/>
                    </a:cubicBezTo>
                    <a:cubicBezTo>
                      <a:pt x="2410" y="1195"/>
                      <a:pt x="2534" y="1251"/>
                      <a:pt x="2681" y="1330"/>
                    </a:cubicBezTo>
                    <a:cubicBezTo>
                      <a:pt x="2737" y="1364"/>
                      <a:pt x="2782" y="1397"/>
                      <a:pt x="2782" y="1420"/>
                    </a:cubicBezTo>
                    <a:cubicBezTo>
                      <a:pt x="2793" y="1454"/>
                      <a:pt x="2782" y="1476"/>
                      <a:pt x="2737" y="1487"/>
                    </a:cubicBezTo>
                    <a:cubicBezTo>
                      <a:pt x="2709" y="1499"/>
                      <a:pt x="2684" y="1504"/>
                      <a:pt x="2658" y="1504"/>
                    </a:cubicBezTo>
                    <a:cubicBezTo>
                      <a:pt x="2633" y="1504"/>
                      <a:pt x="2608" y="1499"/>
                      <a:pt x="2579" y="1487"/>
                    </a:cubicBezTo>
                    <a:cubicBezTo>
                      <a:pt x="2512" y="1476"/>
                      <a:pt x="2399" y="1409"/>
                      <a:pt x="2219" y="1307"/>
                    </a:cubicBezTo>
                    <a:lnTo>
                      <a:pt x="2050" y="1217"/>
                    </a:lnTo>
                    <a:lnTo>
                      <a:pt x="1408" y="1487"/>
                    </a:lnTo>
                    <a:lnTo>
                      <a:pt x="1543" y="1555"/>
                    </a:lnTo>
                    <a:cubicBezTo>
                      <a:pt x="1847" y="1724"/>
                      <a:pt x="2118" y="1814"/>
                      <a:pt x="2365" y="1825"/>
                    </a:cubicBezTo>
                    <a:cubicBezTo>
                      <a:pt x="2427" y="1831"/>
                      <a:pt x="2488" y="1834"/>
                      <a:pt x="2547" y="1834"/>
                    </a:cubicBezTo>
                    <a:cubicBezTo>
                      <a:pt x="2724" y="1834"/>
                      <a:pt x="2886" y="1809"/>
                      <a:pt x="3030" y="1758"/>
                    </a:cubicBezTo>
                    <a:lnTo>
                      <a:pt x="3289" y="1904"/>
                    </a:lnTo>
                    <a:lnTo>
                      <a:pt x="3582" y="1792"/>
                    </a:lnTo>
                    <a:lnTo>
                      <a:pt x="3334" y="1645"/>
                    </a:lnTo>
                    <a:cubicBezTo>
                      <a:pt x="3514" y="1533"/>
                      <a:pt x="3593" y="1420"/>
                      <a:pt x="3571" y="1296"/>
                    </a:cubicBezTo>
                    <a:cubicBezTo>
                      <a:pt x="3537" y="1172"/>
                      <a:pt x="3402" y="1048"/>
                      <a:pt x="3165" y="913"/>
                    </a:cubicBezTo>
                    <a:cubicBezTo>
                      <a:pt x="3007" y="834"/>
                      <a:pt x="2861" y="767"/>
                      <a:pt x="2726" y="733"/>
                    </a:cubicBezTo>
                    <a:cubicBezTo>
                      <a:pt x="2579" y="688"/>
                      <a:pt x="2444" y="665"/>
                      <a:pt x="2332" y="665"/>
                    </a:cubicBezTo>
                    <a:cubicBezTo>
                      <a:pt x="2275" y="660"/>
                      <a:pt x="2199" y="657"/>
                      <a:pt x="2103" y="657"/>
                    </a:cubicBezTo>
                    <a:cubicBezTo>
                      <a:pt x="2008" y="657"/>
                      <a:pt x="1892" y="660"/>
                      <a:pt x="1757" y="665"/>
                    </a:cubicBezTo>
                    <a:cubicBezTo>
                      <a:pt x="1605" y="671"/>
                      <a:pt x="1478" y="674"/>
                      <a:pt x="1380" y="674"/>
                    </a:cubicBezTo>
                    <a:cubicBezTo>
                      <a:pt x="1281" y="674"/>
                      <a:pt x="1211" y="671"/>
                      <a:pt x="1171" y="665"/>
                    </a:cubicBezTo>
                    <a:cubicBezTo>
                      <a:pt x="1081" y="665"/>
                      <a:pt x="991" y="631"/>
                      <a:pt x="879" y="564"/>
                    </a:cubicBezTo>
                    <a:cubicBezTo>
                      <a:pt x="822" y="530"/>
                      <a:pt x="777" y="496"/>
                      <a:pt x="766" y="474"/>
                    </a:cubicBezTo>
                    <a:cubicBezTo>
                      <a:pt x="755" y="451"/>
                      <a:pt x="766" y="429"/>
                      <a:pt x="811" y="417"/>
                    </a:cubicBezTo>
                    <a:cubicBezTo>
                      <a:pt x="837" y="404"/>
                      <a:pt x="868" y="399"/>
                      <a:pt x="897" y="399"/>
                    </a:cubicBezTo>
                    <a:cubicBezTo>
                      <a:pt x="918" y="399"/>
                      <a:pt x="939" y="402"/>
                      <a:pt x="957" y="406"/>
                    </a:cubicBezTo>
                    <a:cubicBezTo>
                      <a:pt x="1014" y="417"/>
                      <a:pt x="1093" y="463"/>
                      <a:pt x="1216" y="530"/>
                    </a:cubicBezTo>
                    <a:lnTo>
                      <a:pt x="1329" y="586"/>
                    </a:lnTo>
                    <a:lnTo>
                      <a:pt x="1971" y="327"/>
                    </a:lnTo>
                    <a:cubicBezTo>
                      <a:pt x="1915" y="294"/>
                      <a:pt x="1881" y="271"/>
                      <a:pt x="1847" y="260"/>
                    </a:cubicBezTo>
                    <a:cubicBezTo>
                      <a:pt x="1644" y="147"/>
                      <a:pt x="1442" y="80"/>
                      <a:pt x="1228" y="57"/>
                    </a:cubicBezTo>
                    <a:cubicBezTo>
                      <a:pt x="1174" y="51"/>
                      <a:pt x="1121" y="49"/>
                      <a:pt x="1067" y="49"/>
                    </a:cubicBezTo>
                    <a:cubicBezTo>
                      <a:pt x="906" y="49"/>
                      <a:pt x="743" y="74"/>
                      <a:pt x="574" y="125"/>
                    </a:cubicBezTo>
                    <a:lnTo>
                      <a:pt x="3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7"/>
              <p:cNvSpPr/>
              <p:nvPr/>
            </p:nvSpPr>
            <p:spPr>
              <a:xfrm>
                <a:off x="4039568" y="1164215"/>
                <a:ext cx="125556" cy="66551"/>
              </a:xfrm>
              <a:custGeom>
                <a:rect b="b" l="l" r="r" t="t"/>
                <a:pathLst>
                  <a:path extrusionOk="0" fill="none" h="1905" w="3594">
                    <a:moveTo>
                      <a:pt x="1971" y="327"/>
                    </a:moveTo>
                    <a:lnTo>
                      <a:pt x="1329" y="586"/>
                    </a:lnTo>
                    <a:lnTo>
                      <a:pt x="1216" y="530"/>
                    </a:lnTo>
                    <a:cubicBezTo>
                      <a:pt x="1093" y="463"/>
                      <a:pt x="1014" y="417"/>
                      <a:pt x="957" y="406"/>
                    </a:cubicBezTo>
                    <a:cubicBezTo>
                      <a:pt x="912" y="395"/>
                      <a:pt x="856" y="395"/>
                      <a:pt x="811" y="417"/>
                    </a:cubicBezTo>
                    <a:cubicBezTo>
                      <a:pt x="766" y="429"/>
                      <a:pt x="755" y="451"/>
                      <a:pt x="766" y="474"/>
                    </a:cubicBezTo>
                    <a:cubicBezTo>
                      <a:pt x="777" y="496"/>
                      <a:pt x="822" y="530"/>
                      <a:pt x="879" y="564"/>
                    </a:cubicBezTo>
                    <a:cubicBezTo>
                      <a:pt x="991" y="631"/>
                      <a:pt x="1081" y="665"/>
                      <a:pt x="1171" y="665"/>
                    </a:cubicBezTo>
                    <a:cubicBezTo>
                      <a:pt x="1250" y="677"/>
                      <a:pt x="1453" y="677"/>
                      <a:pt x="1757" y="665"/>
                    </a:cubicBezTo>
                    <a:cubicBezTo>
                      <a:pt x="2027" y="654"/>
                      <a:pt x="2219" y="654"/>
                      <a:pt x="2332" y="665"/>
                    </a:cubicBezTo>
                    <a:cubicBezTo>
                      <a:pt x="2444" y="665"/>
                      <a:pt x="2579" y="688"/>
                      <a:pt x="2726" y="733"/>
                    </a:cubicBezTo>
                    <a:cubicBezTo>
                      <a:pt x="2861" y="767"/>
                      <a:pt x="3007" y="834"/>
                      <a:pt x="3165" y="913"/>
                    </a:cubicBezTo>
                    <a:cubicBezTo>
                      <a:pt x="3402" y="1048"/>
                      <a:pt x="3537" y="1172"/>
                      <a:pt x="3571" y="1296"/>
                    </a:cubicBezTo>
                    <a:cubicBezTo>
                      <a:pt x="3593" y="1420"/>
                      <a:pt x="3514" y="1533"/>
                      <a:pt x="3334" y="1645"/>
                    </a:cubicBezTo>
                    <a:lnTo>
                      <a:pt x="3582" y="1792"/>
                    </a:lnTo>
                    <a:lnTo>
                      <a:pt x="3289" y="1904"/>
                    </a:lnTo>
                    <a:lnTo>
                      <a:pt x="3030" y="1758"/>
                    </a:lnTo>
                    <a:cubicBezTo>
                      <a:pt x="2838" y="1825"/>
                      <a:pt x="2613" y="1848"/>
                      <a:pt x="2365" y="1825"/>
                    </a:cubicBezTo>
                    <a:cubicBezTo>
                      <a:pt x="2118" y="1814"/>
                      <a:pt x="1847" y="1724"/>
                      <a:pt x="1543" y="1555"/>
                    </a:cubicBezTo>
                    <a:lnTo>
                      <a:pt x="1408" y="1487"/>
                    </a:lnTo>
                    <a:lnTo>
                      <a:pt x="2050" y="1217"/>
                    </a:lnTo>
                    <a:lnTo>
                      <a:pt x="2219" y="1307"/>
                    </a:lnTo>
                    <a:cubicBezTo>
                      <a:pt x="2399" y="1409"/>
                      <a:pt x="2512" y="1476"/>
                      <a:pt x="2579" y="1487"/>
                    </a:cubicBezTo>
                    <a:cubicBezTo>
                      <a:pt x="2636" y="1510"/>
                      <a:pt x="2681" y="1510"/>
                      <a:pt x="2737" y="1487"/>
                    </a:cubicBezTo>
                    <a:cubicBezTo>
                      <a:pt x="2782" y="1476"/>
                      <a:pt x="2793" y="1454"/>
                      <a:pt x="2782" y="1420"/>
                    </a:cubicBezTo>
                    <a:cubicBezTo>
                      <a:pt x="2782" y="1397"/>
                      <a:pt x="2737" y="1364"/>
                      <a:pt x="2681" y="1330"/>
                    </a:cubicBezTo>
                    <a:cubicBezTo>
                      <a:pt x="2534" y="1251"/>
                      <a:pt x="2410" y="1195"/>
                      <a:pt x="2320" y="1161"/>
                    </a:cubicBezTo>
                    <a:cubicBezTo>
                      <a:pt x="2241" y="1138"/>
                      <a:pt x="2095" y="1127"/>
                      <a:pt x="1904" y="1127"/>
                    </a:cubicBezTo>
                    <a:cubicBezTo>
                      <a:pt x="1577" y="1138"/>
                      <a:pt x="1352" y="1138"/>
                      <a:pt x="1216" y="1138"/>
                    </a:cubicBezTo>
                    <a:cubicBezTo>
                      <a:pt x="1081" y="1138"/>
                      <a:pt x="935" y="1105"/>
                      <a:pt x="777" y="1071"/>
                    </a:cubicBezTo>
                    <a:cubicBezTo>
                      <a:pt x="620" y="1026"/>
                      <a:pt x="462" y="969"/>
                      <a:pt x="327" y="891"/>
                    </a:cubicBezTo>
                    <a:cubicBezTo>
                      <a:pt x="124" y="778"/>
                      <a:pt x="11" y="665"/>
                      <a:pt x="11" y="564"/>
                    </a:cubicBezTo>
                    <a:cubicBezTo>
                      <a:pt x="0" y="451"/>
                      <a:pt x="90" y="350"/>
                      <a:pt x="282" y="237"/>
                    </a:cubicBezTo>
                    <a:lnTo>
                      <a:pt x="68" y="125"/>
                    </a:lnTo>
                    <a:lnTo>
                      <a:pt x="360" y="1"/>
                    </a:lnTo>
                    <a:lnTo>
                      <a:pt x="574" y="125"/>
                    </a:lnTo>
                    <a:cubicBezTo>
                      <a:pt x="800" y="57"/>
                      <a:pt x="1014" y="35"/>
                      <a:pt x="1228" y="57"/>
                    </a:cubicBezTo>
                    <a:cubicBezTo>
                      <a:pt x="1442" y="80"/>
                      <a:pt x="1644" y="147"/>
                      <a:pt x="1847" y="260"/>
                    </a:cubicBezTo>
                    <a:cubicBezTo>
                      <a:pt x="1881" y="271"/>
                      <a:pt x="1915" y="294"/>
                      <a:pt x="1971" y="327"/>
                    </a:cubicBez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7"/>
              <p:cNvSpPr/>
              <p:nvPr/>
            </p:nvSpPr>
            <p:spPr>
              <a:xfrm>
                <a:off x="3991149" y="1093789"/>
                <a:ext cx="222361" cy="153889"/>
              </a:xfrm>
              <a:custGeom>
                <a:rect b="b" l="l" r="r" t="t"/>
                <a:pathLst>
                  <a:path extrusionOk="0" h="4405" w="6365">
                    <a:moveTo>
                      <a:pt x="3177" y="1"/>
                    </a:moveTo>
                    <a:cubicBezTo>
                      <a:pt x="1972" y="1"/>
                      <a:pt x="913" y="474"/>
                      <a:pt x="384" y="1161"/>
                    </a:cubicBezTo>
                    <a:lnTo>
                      <a:pt x="23" y="1161"/>
                    </a:lnTo>
                    <a:lnTo>
                      <a:pt x="12" y="2107"/>
                    </a:lnTo>
                    <a:cubicBezTo>
                      <a:pt x="1" y="2141"/>
                      <a:pt x="1" y="2174"/>
                      <a:pt x="1" y="2208"/>
                    </a:cubicBezTo>
                    <a:cubicBezTo>
                      <a:pt x="1" y="3425"/>
                      <a:pt x="1420" y="4405"/>
                      <a:pt x="3177" y="4405"/>
                    </a:cubicBezTo>
                    <a:cubicBezTo>
                      <a:pt x="4934" y="4405"/>
                      <a:pt x="6364" y="3425"/>
                      <a:pt x="6364" y="2208"/>
                    </a:cubicBezTo>
                    <a:lnTo>
                      <a:pt x="6364" y="1161"/>
                    </a:lnTo>
                    <a:lnTo>
                      <a:pt x="5981" y="1161"/>
                    </a:lnTo>
                    <a:cubicBezTo>
                      <a:pt x="5441" y="474"/>
                      <a:pt x="4393" y="1"/>
                      <a:pt x="3177" y="1"/>
                    </a:cubicBezTo>
                    <a:close/>
                  </a:path>
                </a:pathLst>
              </a:custGeom>
              <a:solidFill>
                <a:srgbClr val="428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7"/>
              <p:cNvSpPr/>
              <p:nvPr/>
            </p:nvSpPr>
            <p:spPr>
              <a:xfrm>
                <a:off x="3991149" y="1093789"/>
                <a:ext cx="222361" cy="153889"/>
              </a:xfrm>
              <a:custGeom>
                <a:rect b="b" l="l" r="r" t="t"/>
                <a:pathLst>
                  <a:path extrusionOk="0" h="4405" w="6365">
                    <a:moveTo>
                      <a:pt x="3177" y="1"/>
                    </a:moveTo>
                    <a:cubicBezTo>
                      <a:pt x="1420" y="1"/>
                      <a:pt x="1" y="992"/>
                      <a:pt x="1" y="2208"/>
                    </a:cubicBezTo>
                    <a:cubicBezTo>
                      <a:pt x="1" y="3425"/>
                      <a:pt x="1420" y="4405"/>
                      <a:pt x="3177" y="4405"/>
                    </a:cubicBezTo>
                    <a:cubicBezTo>
                      <a:pt x="4934" y="4405"/>
                      <a:pt x="6364" y="3425"/>
                      <a:pt x="6364" y="2208"/>
                    </a:cubicBezTo>
                    <a:cubicBezTo>
                      <a:pt x="6364" y="992"/>
                      <a:pt x="4934" y="1"/>
                      <a:pt x="31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7"/>
              <p:cNvSpPr/>
              <p:nvPr/>
            </p:nvSpPr>
            <p:spPr>
              <a:xfrm>
                <a:off x="3991149" y="1093789"/>
                <a:ext cx="222361" cy="153889"/>
              </a:xfrm>
              <a:custGeom>
                <a:rect b="b" l="l" r="r" t="t"/>
                <a:pathLst>
                  <a:path extrusionOk="0" fill="none" h="4405" w="6365">
                    <a:moveTo>
                      <a:pt x="5981" y="1161"/>
                    </a:moveTo>
                    <a:cubicBezTo>
                      <a:pt x="5441" y="474"/>
                      <a:pt x="4393" y="1"/>
                      <a:pt x="3177" y="1"/>
                    </a:cubicBezTo>
                    <a:cubicBezTo>
                      <a:pt x="1972" y="1"/>
                      <a:pt x="913" y="474"/>
                      <a:pt x="384" y="1161"/>
                    </a:cubicBezTo>
                    <a:lnTo>
                      <a:pt x="23" y="1161"/>
                    </a:lnTo>
                    <a:lnTo>
                      <a:pt x="12" y="2107"/>
                    </a:lnTo>
                    <a:cubicBezTo>
                      <a:pt x="1" y="2141"/>
                      <a:pt x="1" y="2174"/>
                      <a:pt x="1" y="2208"/>
                    </a:cubicBezTo>
                    <a:cubicBezTo>
                      <a:pt x="1" y="3425"/>
                      <a:pt x="1420" y="4405"/>
                      <a:pt x="3177" y="4405"/>
                    </a:cubicBezTo>
                    <a:cubicBezTo>
                      <a:pt x="4934" y="4405"/>
                      <a:pt x="6364" y="3425"/>
                      <a:pt x="6364" y="2208"/>
                    </a:cubicBezTo>
                    <a:lnTo>
                      <a:pt x="6364" y="1161"/>
                    </a:ln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7"/>
              <p:cNvSpPr/>
              <p:nvPr/>
            </p:nvSpPr>
            <p:spPr>
              <a:xfrm>
                <a:off x="3991149" y="1093789"/>
                <a:ext cx="222361" cy="153889"/>
              </a:xfrm>
              <a:custGeom>
                <a:rect b="b" l="l" r="r" t="t"/>
                <a:pathLst>
                  <a:path extrusionOk="0" fill="none" h="4405" w="6365">
                    <a:moveTo>
                      <a:pt x="6364" y="2208"/>
                    </a:moveTo>
                    <a:cubicBezTo>
                      <a:pt x="6364" y="3425"/>
                      <a:pt x="4934" y="4405"/>
                      <a:pt x="3177" y="4405"/>
                    </a:cubicBezTo>
                    <a:cubicBezTo>
                      <a:pt x="1420" y="4405"/>
                      <a:pt x="1" y="3425"/>
                      <a:pt x="1" y="2208"/>
                    </a:cubicBezTo>
                    <a:cubicBezTo>
                      <a:pt x="1" y="992"/>
                      <a:pt x="1420" y="1"/>
                      <a:pt x="3177" y="1"/>
                    </a:cubicBezTo>
                    <a:cubicBezTo>
                      <a:pt x="4934" y="1"/>
                      <a:pt x="6364" y="992"/>
                      <a:pt x="6364" y="2208"/>
                    </a:cubicBez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7"/>
              <p:cNvSpPr/>
              <p:nvPr/>
            </p:nvSpPr>
            <p:spPr>
              <a:xfrm>
                <a:off x="3991149" y="1057597"/>
                <a:ext cx="222361" cy="153504"/>
              </a:xfrm>
              <a:custGeom>
                <a:rect b="b" l="l" r="r" t="t"/>
                <a:pathLst>
                  <a:path extrusionOk="0" h="4394" w="6365">
                    <a:moveTo>
                      <a:pt x="3177" y="0"/>
                    </a:moveTo>
                    <a:cubicBezTo>
                      <a:pt x="1420" y="0"/>
                      <a:pt x="1" y="980"/>
                      <a:pt x="1" y="2197"/>
                    </a:cubicBezTo>
                    <a:cubicBezTo>
                      <a:pt x="1" y="3413"/>
                      <a:pt x="1420" y="4393"/>
                      <a:pt x="3177" y="4393"/>
                    </a:cubicBezTo>
                    <a:cubicBezTo>
                      <a:pt x="4934" y="4393"/>
                      <a:pt x="6364" y="3413"/>
                      <a:pt x="6364" y="2197"/>
                    </a:cubicBezTo>
                    <a:cubicBezTo>
                      <a:pt x="6364" y="980"/>
                      <a:pt x="4934" y="0"/>
                      <a:pt x="31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7"/>
              <p:cNvSpPr/>
              <p:nvPr/>
            </p:nvSpPr>
            <p:spPr>
              <a:xfrm>
                <a:off x="3991149" y="1057597"/>
                <a:ext cx="222361" cy="153504"/>
              </a:xfrm>
              <a:custGeom>
                <a:rect b="b" l="l" r="r" t="t"/>
                <a:pathLst>
                  <a:path extrusionOk="0" fill="none" h="4394" w="6365">
                    <a:moveTo>
                      <a:pt x="6364" y="2197"/>
                    </a:moveTo>
                    <a:cubicBezTo>
                      <a:pt x="6364" y="3413"/>
                      <a:pt x="4934" y="4393"/>
                      <a:pt x="3177" y="4393"/>
                    </a:cubicBezTo>
                    <a:cubicBezTo>
                      <a:pt x="1420" y="4393"/>
                      <a:pt x="1" y="3413"/>
                      <a:pt x="1" y="2197"/>
                    </a:cubicBezTo>
                    <a:cubicBezTo>
                      <a:pt x="1" y="980"/>
                      <a:pt x="1420" y="0"/>
                      <a:pt x="3177" y="0"/>
                    </a:cubicBezTo>
                    <a:cubicBezTo>
                      <a:pt x="4934" y="0"/>
                      <a:pt x="6364" y="980"/>
                      <a:pt x="6364" y="2197"/>
                    </a:cubicBez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7"/>
              <p:cNvSpPr/>
              <p:nvPr/>
            </p:nvSpPr>
            <p:spPr>
              <a:xfrm>
                <a:off x="4102903" y="1211446"/>
                <a:ext cx="35" cy="36228"/>
              </a:xfrm>
              <a:custGeom>
                <a:rect b="b" l="l" r="r" t="t"/>
                <a:pathLst>
                  <a:path extrusionOk="0" fill="none" h="1037" w="1">
                    <a:moveTo>
                      <a:pt x="0" y="1037"/>
                    </a:moveTo>
                    <a:cubicBezTo>
                      <a:pt x="0" y="1003"/>
                      <a:pt x="0" y="980"/>
                      <a:pt x="0" y="958"/>
                    </a:cubicBezTo>
                    <a:lnTo>
                      <a:pt x="0"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7"/>
              <p:cNvSpPr/>
              <p:nvPr/>
            </p:nvSpPr>
            <p:spPr>
              <a:xfrm>
                <a:off x="4078100" y="1209490"/>
                <a:ext cx="35" cy="35424"/>
              </a:xfrm>
              <a:custGeom>
                <a:rect b="b" l="l" r="r" t="t"/>
                <a:pathLst>
                  <a:path extrusionOk="0" fill="none" h="1014" w="1">
                    <a:moveTo>
                      <a:pt x="1" y="1014"/>
                    </a:moveTo>
                    <a:lnTo>
                      <a:pt x="1"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7"/>
              <p:cNvSpPr/>
              <p:nvPr/>
            </p:nvSpPr>
            <p:spPr>
              <a:xfrm>
                <a:off x="4055288" y="1204354"/>
                <a:ext cx="35" cy="35459"/>
              </a:xfrm>
              <a:custGeom>
                <a:rect b="b" l="l" r="r" t="t"/>
                <a:pathLst>
                  <a:path extrusionOk="0" fill="none" h="1015" w="1">
                    <a:moveTo>
                      <a:pt x="1" y="1014"/>
                    </a:moveTo>
                    <a:lnTo>
                      <a:pt x="1"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7"/>
              <p:cNvSpPr/>
              <p:nvPr/>
            </p:nvSpPr>
            <p:spPr>
              <a:xfrm>
                <a:off x="4034048" y="1195691"/>
                <a:ext cx="35" cy="35843"/>
              </a:xfrm>
              <a:custGeom>
                <a:rect b="b" l="l" r="r" t="t"/>
                <a:pathLst>
                  <a:path extrusionOk="0" fill="none" h="1026" w="1">
                    <a:moveTo>
                      <a:pt x="0" y="1026"/>
                    </a:moveTo>
                    <a:lnTo>
                      <a:pt x="0"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7"/>
              <p:cNvSpPr/>
              <p:nvPr/>
            </p:nvSpPr>
            <p:spPr>
              <a:xfrm>
                <a:off x="4016337" y="1183499"/>
                <a:ext cx="35" cy="35843"/>
              </a:xfrm>
              <a:custGeom>
                <a:rect b="b" l="l" r="r" t="t"/>
                <a:pathLst>
                  <a:path extrusionOk="0" fill="none" h="1026" w="1">
                    <a:moveTo>
                      <a:pt x="1" y="1026"/>
                    </a:moveTo>
                    <a:lnTo>
                      <a:pt x="1"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7"/>
              <p:cNvSpPr/>
              <p:nvPr/>
            </p:nvSpPr>
            <p:spPr>
              <a:xfrm>
                <a:off x="3999813" y="1163447"/>
                <a:ext cx="35" cy="35843"/>
              </a:xfrm>
              <a:custGeom>
                <a:rect b="b" l="l" r="r" t="t"/>
                <a:pathLst>
                  <a:path extrusionOk="0" fill="none" h="1026" w="1">
                    <a:moveTo>
                      <a:pt x="0" y="1025"/>
                    </a:moveTo>
                    <a:lnTo>
                      <a:pt x="0"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7"/>
              <p:cNvSpPr/>
              <p:nvPr/>
            </p:nvSpPr>
            <p:spPr>
              <a:xfrm>
                <a:off x="4016337" y="1074889"/>
                <a:ext cx="171985" cy="118884"/>
              </a:xfrm>
              <a:custGeom>
                <a:rect b="b" l="l" r="r" t="t"/>
                <a:pathLst>
                  <a:path extrusionOk="0" h="3403" w="4923">
                    <a:moveTo>
                      <a:pt x="2456" y="1"/>
                    </a:moveTo>
                    <a:cubicBezTo>
                      <a:pt x="1104" y="1"/>
                      <a:pt x="1" y="767"/>
                      <a:pt x="1" y="1702"/>
                    </a:cubicBezTo>
                    <a:cubicBezTo>
                      <a:pt x="1" y="2637"/>
                      <a:pt x="1104" y="3402"/>
                      <a:pt x="2456" y="3402"/>
                    </a:cubicBezTo>
                    <a:cubicBezTo>
                      <a:pt x="3819" y="3402"/>
                      <a:pt x="4923" y="2637"/>
                      <a:pt x="4923" y="1702"/>
                    </a:cubicBezTo>
                    <a:cubicBezTo>
                      <a:pt x="4923" y="767"/>
                      <a:pt x="3819" y="1"/>
                      <a:pt x="24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7"/>
              <p:cNvSpPr/>
              <p:nvPr/>
            </p:nvSpPr>
            <p:spPr>
              <a:xfrm>
                <a:off x="4016337" y="1074889"/>
                <a:ext cx="171985" cy="118884"/>
              </a:xfrm>
              <a:custGeom>
                <a:rect b="b" l="l" r="r" t="t"/>
                <a:pathLst>
                  <a:path extrusionOk="0" fill="none" h="3403" w="4923">
                    <a:moveTo>
                      <a:pt x="4923" y="1702"/>
                    </a:moveTo>
                    <a:cubicBezTo>
                      <a:pt x="4923" y="2637"/>
                      <a:pt x="3819" y="3402"/>
                      <a:pt x="2456" y="3402"/>
                    </a:cubicBezTo>
                    <a:cubicBezTo>
                      <a:pt x="1104" y="3402"/>
                      <a:pt x="1" y="2637"/>
                      <a:pt x="1" y="1702"/>
                    </a:cubicBezTo>
                    <a:cubicBezTo>
                      <a:pt x="1" y="767"/>
                      <a:pt x="1104" y="1"/>
                      <a:pt x="2456" y="1"/>
                    </a:cubicBezTo>
                    <a:cubicBezTo>
                      <a:pt x="3819" y="1"/>
                      <a:pt x="4923" y="767"/>
                      <a:pt x="4923" y="1702"/>
                    </a:cubicBez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7"/>
              <p:cNvSpPr/>
              <p:nvPr/>
            </p:nvSpPr>
            <p:spPr>
              <a:xfrm>
                <a:off x="4039568" y="1100880"/>
                <a:ext cx="125556" cy="66935"/>
              </a:xfrm>
              <a:custGeom>
                <a:rect b="b" l="l" r="r" t="t"/>
                <a:pathLst>
                  <a:path extrusionOk="0" h="1916" w="3594">
                    <a:moveTo>
                      <a:pt x="360" y="0"/>
                    </a:moveTo>
                    <a:lnTo>
                      <a:pt x="68" y="124"/>
                    </a:lnTo>
                    <a:lnTo>
                      <a:pt x="282" y="248"/>
                    </a:lnTo>
                    <a:cubicBezTo>
                      <a:pt x="90" y="350"/>
                      <a:pt x="0" y="462"/>
                      <a:pt x="11" y="564"/>
                    </a:cubicBezTo>
                    <a:cubicBezTo>
                      <a:pt x="11" y="676"/>
                      <a:pt x="124" y="789"/>
                      <a:pt x="327" y="901"/>
                    </a:cubicBezTo>
                    <a:cubicBezTo>
                      <a:pt x="462" y="980"/>
                      <a:pt x="620" y="1037"/>
                      <a:pt x="777" y="1082"/>
                    </a:cubicBezTo>
                    <a:cubicBezTo>
                      <a:pt x="935" y="1115"/>
                      <a:pt x="1081" y="1138"/>
                      <a:pt x="1216" y="1149"/>
                    </a:cubicBezTo>
                    <a:cubicBezTo>
                      <a:pt x="1352" y="1149"/>
                      <a:pt x="1577" y="1149"/>
                      <a:pt x="1904" y="1138"/>
                    </a:cubicBezTo>
                    <a:cubicBezTo>
                      <a:pt x="2095" y="1138"/>
                      <a:pt x="2241" y="1149"/>
                      <a:pt x="2320" y="1172"/>
                    </a:cubicBezTo>
                    <a:cubicBezTo>
                      <a:pt x="2410" y="1206"/>
                      <a:pt x="2534" y="1262"/>
                      <a:pt x="2681" y="1341"/>
                    </a:cubicBezTo>
                    <a:cubicBezTo>
                      <a:pt x="2737" y="1374"/>
                      <a:pt x="2782" y="1408"/>
                      <a:pt x="2782" y="1431"/>
                    </a:cubicBezTo>
                    <a:cubicBezTo>
                      <a:pt x="2793" y="1453"/>
                      <a:pt x="2782" y="1476"/>
                      <a:pt x="2737" y="1498"/>
                    </a:cubicBezTo>
                    <a:cubicBezTo>
                      <a:pt x="2709" y="1510"/>
                      <a:pt x="2684" y="1515"/>
                      <a:pt x="2658" y="1515"/>
                    </a:cubicBezTo>
                    <a:cubicBezTo>
                      <a:pt x="2633" y="1515"/>
                      <a:pt x="2608" y="1510"/>
                      <a:pt x="2579" y="1498"/>
                    </a:cubicBezTo>
                    <a:cubicBezTo>
                      <a:pt x="2512" y="1487"/>
                      <a:pt x="2399" y="1420"/>
                      <a:pt x="2219" y="1318"/>
                    </a:cubicBezTo>
                    <a:lnTo>
                      <a:pt x="2050" y="1228"/>
                    </a:lnTo>
                    <a:lnTo>
                      <a:pt x="1408" y="1487"/>
                    </a:lnTo>
                    <a:lnTo>
                      <a:pt x="1543" y="1566"/>
                    </a:lnTo>
                    <a:cubicBezTo>
                      <a:pt x="1847" y="1735"/>
                      <a:pt x="2118" y="1825"/>
                      <a:pt x="2365" y="1836"/>
                    </a:cubicBezTo>
                    <a:cubicBezTo>
                      <a:pt x="2407" y="1838"/>
                      <a:pt x="2447" y="1839"/>
                      <a:pt x="2487" y="1839"/>
                    </a:cubicBezTo>
                    <a:cubicBezTo>
                      <a:pt x="2687" y="1839"/>
                      <a:pt x="2870" y="1816"/>
                      <a:pt x="3030" y="1769"/>
                    </a:cubicBezTo>
                    <a:lnTo>
                      <a:pt x="3289" y="1915"/>
                    </a:lnTo>
                    <a:lnTo>
                      <a:pt x="3582" y="1791"/>
                    </a:lnTo>
                    <a:lnTo>
                      <a:pt x="3334" y="1656"/>
                    </a:lnTo>
                    <a:cubicBezTo>
                      <a:pt x="3514" y="1543"/>
                      <a:pt x="3593" y="1431"/>
                      <a:pt x="3571" y="1307"/>
                    </a:cubicBezTo>
                    <a:cubicBezTo>
                      <a:pt x="3537" y="1183"/>
                      <a:pt x="3402" y="1059"/>
                      <a:pt x="3165" y="924"/>
                    </a:cubicBezTo>
                    <a:cubicBezTo>
                      <a:pt x="3007" y="834"/>
                      <a:pt x="2861" y="778"/>
                      <a:pt x="2726" y="732"/>
                    </a:cubicBezTo>
                    <a:cubicBezTo>
                      <a:pt x="2579" y="699"/>
                      <a:pt x="2444" y="676"/>
                      <a:pt x="2332" y="665"/>
                    </a:cubicBezTo>
                    <a:cubicBezTo>
                      <a:pt x="2219" y="665"/>
                      <a:pt x="2027" y="665"/>
                      <a:pt x="1757" y="676"/>
                    </a:cubicBezTo>
                    <a:cubicBezTo>
                      <a:pt x="1605" y="682"/>
                      <a:pt x="1478" y="685"/>
                      <a:pt x="1380" y="685"/>
                    </a:cubicBezTo>
                    <a:cubicBezTo>
                      <a:pt x="1281" y="685"/>
                      <a:pt x="1211" y="682"/>
                      <a:pt x="1171" y="676"/>
                    </a:cubicBezTo>
                    <a:cubicBezTo>
                      <a:pt x="1081" y="665"/>
                      <a:pt x="991" y="631"/>
                      <a:pt x="879" y="575"/>
                    </a:cubicBezTo>
                    <a:cubicBezTo>
                      <a:pt x="822" y="541"/>
                      <a:pt x="777" y="507"/>
                      <a:pt x="766" y="485"/>
                    </a:cubicBezTo>
                    <a:cubicBezTo>
                      <a:pt x="755" y="462"/>
                      <a:pt x="766" y="440"/>
                      <a:pt x="811" y="417"/>
                    </a:cubicBezTo>
                    <a:cubicBezTo>
                      <a:pt x="837" y="411"/>
                      <a:pt x="867" y="404"/>
                      <a:pt x="896" y="404"/>
                    </a:cubicBezTo>
                    <a:cubicBezTo>
                      <a:pt x="917" y="404"/>
                      <a:pt x="938" y="408"/>
                      <a:pt x="957" y="417"/>
                    </a:cubicBezTo>
                    <a:cubicBezTo>
                      <a:pt x="1014" y="428"/>
                      <a:pt x="1093" y="473"/>
                      <a:pt x="1216" y="530"/>
                    </a:cubicBezTo>
                    <a:lnTo>
                      <a:pt x="1329" y="597"/>
                    </a:lnTo>
                    <a:lnTo>
                      <a:pt x="1971" y="338"/>
                    </a:lnTo>
                    <a:cubicBezTo>
                      <a:pt x="1915" y="304"/>
                      <a:pt x="1881" y="282"/>
                      <a:pt x="1847" y="259"/>
                    </a:cubicBezTo>
                    <a:cubicBezTo>
                      <a:pt x="1644" y="147"/>
                      <a:pt x="1442" y="79"/>
                      <a:pt x="1228" y="57"/>
                    </a:cubicBezTo>
                    <a:cubicBezTo>
                      <a:pt x="1174" y="51"/>
                      <a:pt x="1121" y="48"/>
                      <a:pt x="1067" y="48"/>
                    </a:cubicBezTo>
                    <a:cubicBezTo>
                      <a:pt x="906" y="48"/>
                      <a:pt x="743" y="74"/>
                      <a:pt x="574" y="124"/>
                    </a:cubicBezTo>
                    <a:lnTo>
                      <a:pt x="36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7"/>
              <p:cNvSpPr/>
              <p:nvPr/>
            </p:nvSpPr>
            <p:spPr>
              <a:xfrm>
                <a:off x="4039568" y="1100880"/>
                <a:ext cx="125556" cy="66935"/>
              </a:xfrm>
              <a:custGeom>
                <a:rect b="b" l="l" r="r" t="t"/>
                <a:pathLst>
                  <a:path extrusionOk="0" fill="none" h="1916" w="3594">
                    <a:moveTo>
                      <a:pt x="1971" y="338"/>
                    </a:moveTo>
                    <a:lnTo>
                      <a:pt x="1329" y="597"/>
                    </a:lnTo>
                    <a:lnTo>
                      <a:pt x="1216" y="530"/>
                    </a:lnTo>
                    <a:cubicBezTo>
                      <a:pt x="1093" y="473"/>
                      <a:pt x="1014" y="428"/>
                      <a:pt x="957" y="417"/>
                    </a:cubicBezTo>
                    <a:cubicBezTo>
                      <a:pt x="912" y="395"/>
                      <a:pt x="856" y="406"/>
                      <a:pt x="811" y="417"/>
                    </a:cubicBezTo>
                    <a:cubicBezTo>
                      <a:pt x="766" y="440"/>
                      <a:pt x="755" y="462"/>
                      <a:pt x="766" y="485"/>
                    </a:cubicBezTo>
                    <a:cubicBezTo>
                      <a:pt x="777" y="507"/>
                      <a:pt x="822" y="541"/>
                      <a:pt x="879" y="575"/>
                    </a:cubicBezTo>
                    <a:cubicBezTo>
                      <a:pt x="991" y="631"/>
                      <a:pt x="1081" y="665"/>
                      <a:pt x="1171" y="676"/>
                    </a:cubicBezTo>
                    <a:cubicBezTo>
                      <a:pt x="1250" y="687"/>
                      <a:pt x="1453" y="687"/>
                      <a:pt x="1757" y="676"/>
                    </a:cubicBezTo>
                    <a:cubicBezTo>
                      <a:pt x="2027" y="665"/>
                      <a:pt x="2219" y="665"/>
                      <a:pt x="2332" y="665"/>
                    </a:cubicBezTo>
                    <a:cubicBezTo>
                      <a:pt x="2444" y="676"/>
                      <a:pt x="2579" y="699"/>
                      <a:pt x="2726" y="732"/>
                    </a:cubicBezTo>
                    <a:cubicBezTo>
                      <a:pt x="2861" y="778"/>
                      <a:pt x="3007" y="834"/>
                      <a:pt x="3165" y="924"/>
                    </a:cubicBezTo>
                    <a:cubicBezTo>
                      <a:pt x="3402" y="1059"/>
                      <a:pt x="3537" y="1183"/>
                      <a:pt x="3571" y="1307"/>
                    </a:cubicBezTo>
                    <a:cubicBezTo>
                      <a:pt x="3593" y="1431"/>
                      <a:pt x="3514" y="1543"/>
                      <a:pt x="3334" y="1656"/>
                    </a:cubicBezTo>
                    <a:lnTo>
                      <a:pt x="3582" y="1791"/>
                    </a:lnTo>
                    <a:lnTo>
                      <a:pt x="3289" y="1915"/>
                    </a:lnTo>
                    <a:lnTo>
                      <a:pt x="3030" y="1769"/>
                    </a:lnTo>
                    <a:cubicBezTo>
                      <a:pt x="2838" y="1825"/>
                      <a:pt x="2613" y="1848"/>
                      <a:pt x="2365" y="1836"/>
                    </a:cubicBezTo>
                    <a:cubicBezTo>
                      <a:pt x="2118" y="1825"/>
                      <a:pt x="1847" y="1735"/>
                      <a:pt x="1543" y="1566"/>
                    </a:cubicBezTo>
                    <a:lnTo>
                      <a:pt x="1408" y="1487"/>
                    </a:lnTo>
                    <a:lnTo>
                      <a:pt x="2050" y="1228"/>
                    </a:lnTo>
                    <a:lnTo>
                      <a:pt x="2219" y="1318"/>
                    </a:lnTo>
                    <a:cubicBezTo>
                      <a:pt x="2399" y="1420"/>
                      <a:pt x="2512" y="1487"/>
                      <a:pt x="2579" y="1498"/>
                    </a:cubicBezTo>
                    <a:cubicBezTo>
                      <a:pt x="2636" y="1521"/>
                      <a:pt x="2681" y="1521"/>
                      <a:pt x="2737" y="1498"/>
                    </a:cubicBezTo>
                    <a:cubicBezTo>
                      <a:pt x="2782" y="1476"/>
                      <a:pt x="2793" y="1453"/>
                      <a:pt x="2782" y="1431"/>
                    </a:cubicBezTo>
                    <a:cubicBezTo>
                      <a:pt x="2782" y="1408"/>
                      <a:pt x="2737" y="1374"/>
                      <a:pt x="2681" y="1341"/>
                    </a:cubicBezTo>
                    <a:cubicBezTo>
                      <a:pt x="2534" y="1262"/>
                      <a:pt x="2410" y="1206"/>
                      <a:pt x="2320" y="1172"/>
                    </a:cubicBezTo>
                    <a:cubicBezTo>
                      <a:pt x="2241" y="1149"/>
                      <a:pt x="2095" y="1138"/>
                      <a:pt x="1904" y="1138"/>
                    </a:cubicBezTo>
                    <a:cubicBezTo>
                      <a:pt x="1577" y="1149"/>
                      <a:pt x="1352" y="1149"/>
                      <a:pt x="1216" y="1149"/>
                    </a:cubicBezTo>
                    <a:cubicBezTo>
                      <a:pt x="1081" y="1138"/>
                      <a:pt x="935" y="1115"/>
                      <a:pt x="777" y="1082"/>
                    </a:cubicBezTo>
                    <a:cubicBezTo>
                      <a:pt x="620" y="1037"/>
                      <a:pt x="462" y="980"/>
                      <a:pt x="327" y="901"/>
                    </a:cubicBezTo>
                    <a:cubicBezTo>
                      <a:pt x="124" y="789"/>
                      <a:pt x="11" y="676"/>
                      <a:pt x="11" y="564"/>
                    </a:cubicBezTo>
                    <a:cubicBezTo>
                      <a:pt x="0" y="462"/>
                      <a:pt x="90" y="350"/>
                      <a:pt x="282" y="248"/>
                    </a:cubicBezTo>
                    <a:lnTo>
                      <a:pt x="68" y="124"/>
                    </a:lnTo>
                    <a:lnTo>
                      <a:pt x="360" y="0"/>
                    </a:lnTo>
                    <a:lnTo>
                      <a:pt x="574" y="124"/>
                    </a:lnTo>
                    <a:cubicBezTo>
                      <a:pt x="800" y="57"/>
                      <a:pt x="1014" y="34"/>
                      <a:pt x="1228" y="57"/>
                    </a:cubicBezTo>
                    <a:cubicBezTo>
                      <a:pt x="1442" y="79"/>
                      <a:pt x="1644" y="147"/>
                      <a:pt x="1847" y="259"/>
                    </a:cubicBezTo>
                    <a:cubicBezTo>
                      <a:pt x="1881" y="282"/>
                      <a:pt x="1915" y="304"/>
                      <a:pt x="1971" y="338"/>
                    </a:cubicBez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7"/>
              <p:cNvSpPr/>
              <p:nvPr/>
            </p:nvSpPr>
            <p:spPr>
              <a:xfrm>
                <a:off x="3991149" y="1030034"/>
                <a:ext cx="222361" cy="153889"/>
              </a:xfrm>
              <a:custGeom>
                <a:rect b="b" l="l" r="r" t="t"/>
                <a:pathLst>
                  <a:path extrusionOk="0" h="4405" w="6365">
                    <a:moveTo>
                      <a:pt x="3177" y="1"/>
                    </a:moveTo>
                    <a:cubicBezTo>
                      <a:pt x="1972" y="1"/>
                      <a:pt x="913" y="474"/>
                      <a:pt x="384" y="1161"/>
                    </a:cubicBezTo>
                    <a:lnTo>
                      <a:pt x="23" y="1161"/>
                    </a:lnTo>
                    <a:lnTo>
                      <a:pt x="12" y="2107"/>
                    </a:lnTo>
                    <a:cubicBezTo>
                      <a:pt x="1" y="2141"/>
                      <a:pt x="1" y="2175"/>
                      <a:pt x="1" y="2209"/>
                    </a:cubicBezTo>
                    <a:cubicBezTo>
                      <a:pt x="1" y="3425"/>
                      <a:pt x="1420" y="4405"/>
                      <a:pt x="3177" y="4405"/>
                    </a:cubicBezTo>
                    <a:cubicBezTo>
                      <a:pt x="4934" y="4405"/>
                      <a:pt x="6364" y="3425"/>
                      <a:pt x="6364" y="2209"/>
                    </a:cubicBezTo>
                    <a:lnTo>
                      <a:pt x="6364" y="1161"/>
                    </a:lnTo>
                    <a:lnTo>
                      <a:pt x="5981" y="1161"/>
                    </a:lnTo>
                    <a:cubicBezTo>
                      <a:pt x="5441" y="474"/>
                      <a:pt x="4393" y="1"/>
                      <a:pt x="3177" y="1"/>
                    </a:cubicBezTo>
                    <a:close/>
                  </a:path>
                </a:pathLst>
              </a:custGeom>
              <a:solidFill>
                <a:srgbClr val="428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7"/>
              <p:cNvSpPr/>
              <p:nvPr/>
            </p:nvSpPr>
            <p:spPr>
              <a:xfrm>
                <a:off x="3991149" y="1030034"/>
                <a:ext cx="222361" cy="153889"/>
              </a:xfrm>
              <a:custGeom>
                <a:rect b="b" l="l" r="r" t="t"/>
                <a:pathLst>
                  <a:path extrusionOk="0" h="4405" w="6365">
                    <a:moveTo>
                      <a:pt x="3177" y="1"/>
                    </a:moveTo>
                    <a:cubicBezTo>
                      <a:pt x="1420" y="1"/>
                      <a:pt x="1" y="992"/>
                      <a:pt x="1" y="2209"/>
                    </a:cubicBezTo>
                    <a:cubicBezTo>
                      <a:pt x="1" y="3425"/>
                      <a:pt x="1420" y="4405"/>
                      <a:pt x="3177" y="4405"/>
                    </a:cubicBezTo>
                    <a:cubicBezTo>
                      <a:pt x="4934" y="4405"/>
                      <a:pt x="6364" y="3425"/>
                      <a:pt x="6364" y="2209"/>
                    </a:cubicBezTo>
                    <a:cubicBezTo>
                      <a:pt x="6364" y="992"/>
                      <a:pt x="4934" y="1"/>
                      <a:pt x="31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7"/>
              <p:cNvSpPr/>
              <p:nvPr/>
            </p:nvSpPr>
            <p:spPr>
              <a:xfrm>
                <a:off x="3991149" y="1030034"/>
                <a:ext cx="222361" cy="153889"/>
              </a:xfrm>
              <a:custGeom>
                <a:rect b="b" l="l" r="r" t="t"/>
                <a:pathLst>
                  <a:path extrusionOk="0" fill="none" h="4405" w="6365">
                    <a:moveTo>
                      <a:pt x="5981" y="1161"/>
                    </a:moveTo>
                    <a:cubicBezTo>
                      <a:pt x="5441" y="474"/>
                      <a:pt x="4393" y="1"/>
                      <a:pt x="3177" y="1"/>
                    </a:cubicBezTo>
                    <a:cubicBezTo>
                      <a:pt x="1972" y="1"/>
                      <a:pt x="913" y="474"/>
                      <a:pt x="384" y="1161"/>
                    </a:cubicBezTo>
                    <a:lnTo>
                      <a:pt x="23" y="1161"/>
                    </a:lnTo>
                    <a:lnTo>
                      <a:pt x="12" y="2107"/>
                    </a:lnTo>
                    <a:cubicBezTo>
                      <a:pt x="1" y="2141"/>
                      <a:pt x="1" y="2175"/>
                      <a:pt x="1" y="2209"/>
                    </a:cubicBezTo>
                    <a:cubicBezTo>
                      <a:pt x="1" y="3425"/>
                      <a:pt x="1420" y="4405"/>
                      <a:pt x="3177" y="4405"/>
                    </a:cubicBezTo>
                    <a:cubicBezTo>
                      <a:pt x="4934" y="4405"/>
                      <a:pt x="6364" y="3425"/>
                      <a:pt x="6364" y="2209"/>
                    </a:cubicBezTo>
                    <a:lnTo>
                      <a:pt x="6364" y="1161"/>
                    </a:ln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7"/>
              <p:cNvSpPr/>
              <p:nvPr/>
            </p:nvSpPr>
            <p:spPr>
              <a:xfrm>
                <a:off x="3991149" y="1030034"/>
                <a:ext cx="222361" cy="153889"/>
              </a:xfrm>
              <a:custGeom>
                <a:rect b="b" l="l" r="r" t="t"/>
                <a:pathLst>
                  <a:path extrusionOk="0" fill="none" h="4405" w="6365">
                    <a:moveTo>
                      <a:pt x="6364" y="2209"/>
                    </a:moveTo>
                    <a:cubicBezTo>
                      <a:pt x="6364" y="3425"/>
                      <a:pt x="4934" y="4405"/>
                      <a:pt x="3177" y="4405"/>
                    </a:cubicBezTo>
                    <a:cubicBezTo>
                      <a:pt x="1420" y="4405"/>
                      <a:pt x="1" y="3425"/>
                      <a:pt x="1" y="2209"/>
                    </a:cubicBezTo>
                    <a:cubicBezTo>
                      <a:pt x="1" y="992"/>
                      <a:pt x="1420" y="1"/>
                      <a:pt x="3177" y="1"/>
                    </a:cubicBezTo>
                    <a:cubicBezTo>
                      <a:pt x="4934" y="1"/>
                      <a:pt x="6364" y="992"/>
                      <a:pt x="6364" y="2209"/>
                    </a:cubicBez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7"/>
              <p:cNvSpPr/>
              <p:nvPr/>
            </p:nvSpPr>
            <p:spPr>
              <a:xfrm>
                <a:off x="3991149" y="993843"/>
                <a:ext cx="222361" cy="153504"/>
              </a:xfrm>
              <a:custGeom>
                <a:rect b="b" l="l" r="r" t="t"/>
                <a:pathLst>
                  <a:path extrusionOk="0" h="4394" w="6365">
                    <a:moveTo>
                      <a:pt x="3177" y="1"/>
                    </a:moveTo>
                    <a:cubicBezTo>
                      <a:pt x="1420" y="1"/>
                      <a:pt x="1" y="981"/>
                      <a:pt x="1" y="2197"/>
                    </a:cubicBezTo>
                    <a:cubicBezTo>
                      <a:pt x="1" y="3414"/>
                      <a:pt x="1420" y="4393"/>
                      <a:pt x="3177" y="4393"/>
                    </a:cubicBezTo>
                    <a:cubicBezTo>
                      <a:pt x="4934" y="4393"/>
                      <a:pt x="6364" y="3414"/>
                      <a:pt x="6364" y="2197"/>
                    </a:cubicBezTo>
                    <a:cubicBezTo>
                      <a:pt x="6364" y="981"/>
                      <a:pt x="4934" y="1"/>
                      <a:pt x="31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7"/>
              <p:cNvSpPr/>
              <p:nvPr/>
            </p:nvSpPr>
            <p:spPr>
              <a:xfrm>
                <a:off x="3991149" y="993843"/>
                <a:ext cx="222361" cy="153504"/>
              </a:xfrm>
              <a:custGeom>
                <a:rect b="b" l="l" r="r" t="t"/>
                <a:pathLst>
                  <a:path extrusionOk="0" fill="none" h="4394" w="6365">
                    <a:moveTo>
                      <a:pt x="6364" y="2197"/>
                    </a:moveTo>
                    <a:cubicBezTo>
                      <a:pt x="6364" y="3414"/>
                      <a:pt x="4934" y="4393"/>
                      <a:pt x="3177" y="4393"/>
                    </a:cubicBezTo>
                    <a:cubicBezTo>
                      <a:pt x="1420" y="4393"/>
                      <a:pt x="1" y="3414"/>
                      <a:pt x="1" y="2197"/>
                    </a:cubicBezTo>
                    <a:cubicBezTo>
                      <a:pt x="1" y="981"/>
                      <a:pt x="1420" y="1"/>
                      <a:pt x="3177" y="1"/>
                    </a:cubicBezTo>
                    <a:cubicBezTo>
                      <a:pt x="4934" y="1"/>
                      <a:pt x="6364" y="981"/>
                      <a:pt x="6364" y="2197"/>
                    </a:cubicBez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7"/>
              <p:cNvSpPr/>
              <p:nvPr/>
            </p:nvSpPr>
            <p:spPr>
              <a:xfrm>
                <a:off x="4102903" y="1147692"/>
                <a:ext cx="35" cy="36228"/>
              </a:xfrm>
              <a:custGeom>
                <a:rect b="b" l="l" r="r" t="t"/>
                <a:pathLst>
                  <a:path extrusionOk="0" fill="none" h="1037" w="1">
                    <a:moveTo>
                      <a:pt x="0" y="1037"/>
                    </a:moveTo>
                    <a:cubicBezTo>
                      <a:pt x="0" y="1003"/>
                      <a:pt x="0" y="981"/>
                      <a:pt x="0" y="958"/>
                    </a:cubicBezTo>
                    <a:lnTo>
                      <a:pt x="0"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7"/>
              <p:cNvSpPr/>
              <p:nvPr/>
            </p:nvSpPr>
            <p:spPr>
              <a:xfrm>
                <a:off x="4078100" y="1145735"/>
                <a:ext cx="35" cy="35459"/>
              </a:xfrm>
              <a:custGeom>
                <a:rect b="b" l="l" r="r" t="t"/>
                <a:pathLst>
                  <a:path extrusionOk="0" fill="none" h="1015" w="1">
                    <a:moveTo>
                      <a:pt x="1" y="1014"/>
                    </a:moveTo>
                    <a:lnTo>
                      <a:pt x="1"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7"/>
              <p:cNvSpPr/>
              <p:nvPr/>
            </p:nvSpPr>
            <p:spPr>
              <a:xfrm>
                <a:off x="4055288" y="1140600"/>
                <a:ext cx="35" cy="35459"/>
              </a:xfrm>
              <a:custGeom>
                <a:rect b="b" l="l" r="r" t="t"/>
                <a:pathLst>
                  <a:path extrusionOk="0" fill="none" h="1015" w="1">
                    <a:moveTo>
                      <a:pt x="1" y="1015"/>
                    </a:moveTo>
                    <a:lnTo>
                      <a:pt x="1"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7"/>
              <p:cNvSpPr/>
              <p:nvPr/>
            </p:nvSpPr>
            <p:spPr>
              <a:xfrm>
                <a:off x="4034048" y="1131971"/>
                <a:ext cx="35" cy="35843"/>
              </a:xfrm>
              <a:custGeom>
                <a:rect b="b" l="l" r="r" t="t"/>
                <a:pathLst>
                  <a:path extrusionOk="0" fill="none" h="1026" w="1">
                    <a:moveTo>
                      <a:pt x="0" y="1025"/>
                    </a:moveTo>
                    <a:lnTo>
                      <a:pt x="0"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7"/>
              <p:cNvSpPr/>
              <p:nvPr/>
            </p:nvSpPr>
            <p:spPr>
              <a:xfrm>
                <a:off x="4016337" y="1119745"/>
                <a:ext cx="35" cy="35843"/>
              </a:xfrm>
              <a:custGeom>
                <a:rect b="b" l="l" r="r" t="t"/>
                <a:pathLst>
                  <a:path extrusionOk="0" fill="none" h="1026" w="1">
                    <a:moveTo>
                      <a:pt x="1" y="1026"/>
                    </a:moveTo>
                    <a:lnTo>
                      <a:pt x="1"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7"/>
              <p:cNvSpPr/>
              <p:nvPr/>
            </p:nvSpPr>
            <p:spPr>
              <a:xfrm>
                <a:off x="3999813" y="1099693"/>
                <a:ext cx="35" cy="35843"/>
              </a:xfrm>
              <a:custGeom>
                <a:rect b="b" l="l" r="r" t="t"/>
                <a:pathLst>
                  <a:path extrusionOk="0" fill="none" h="1026" w="1">
                    <a:moveTo>
                      <a:pt x="0" y="1026"/>
                    </a:moveTo>
                    <a:lnTo>
                      <a:pt x="0"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7"/>
              <p:cNvSpPr/>
              <p:nvPr/>
            </p:nvSpPr>
            <p:spPr>
              <a:xfrm>
                <a:off x="4016337" y="1011170"/>
                <a:ext cx="171985" cy="118849"/>
              </a:xfrm>
              <a:custGeom>
                <a:rect b="b" l="l" r="r" t="t"/>
                <a:pathLst>
                  <a:path extrusionOk="0" h="3402" w="4923">
                    <a:moveTo>
                      <a:pt x="2456" y="0"/>
                    </a:moveTo>
                    <a:cubicBezTo>
                      <a:pt x="1104" y="0"/>
                      <a:pt x="1" y="766"/>
                      <a:pt x="1" y="1701"/>
                    </a:cubicBezTo>
                    <a:cubicBezTo>
                      <a:pt x="1" y="2636"/>
                      <a:pt x="1104" y="3402"/>
                      <a:pt x="2456" y="3402"/>
                    </a:cubicBezTo>
                    <a:cubicBezTo>
                      <a:pt x="3819" y="3402"/>
                      <a:pt x="4923" y="2636"/>
                      <a:pt x="4923" y="1701"/>
                    </a:cubicBezTo>
                    <a:cubicBezTo>
                      <a:pt x="4923" y="766"/>
                      <a:pt x="3819" y="0"/>
                      <a:pt x="24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7"/>
              <p:cNvSpPr/>
              <p:nvPr/>
            </p:nvSpPr>
            <p:spPr>
              <a:xfrm>
                <a:off x="4016337" y="1011170"/>
                <a:ext cx="171985" cy="118849"/>
              </a:xfrm>
              <a:custGeom>
                <a:rect b="b" l="l" r="r" t="t"/>
                <a:pathLst>
                  <a:path extrusionOk="0" fill="none" h="3402" w="4923">
                    <a:moveTo>
                      <a:pt x="4923" y="1701"/>
                    </a:moveTo>
                    <a:cubicBezTo>
                      <a:pt x="4923" y="2636"/>
                      <a:pt x="3819" y="3402"/>
                      <a:pt x="2456" y="3402"/>
                    </a:cubicBezTo>
                    <a:cubicBezTo>
                      <a:pt x="1104" y="3402"/>
                      <a:pt x="1" y="2636"/>
                      <a:pt x="1" y="1701"/>
                    </a:cubicBezTo>
                    <a:cubicBezTo>
                      <a:pt x="1" y="766"/>
                      <a:pt x="1104" y="0"/>
                      <a:pt x="2456" y="0"/>
                    </a:cubicBezTo>
                    <a:cubicBezTo>
                      <a:pt x="3819" y="0"/>
                      <a:pt x="4923" y="766"/>
                      <a:pt x="4923" y="1701"/>
                    </a:cubicBez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7"/>
              <p:cNvSpPr/>
              <p:nvPr/>
            </p:nvSpPr>
            <p:spPr>
              <a:xfrm>
                <a:off x="4039568" y="1037126"/>
                <a:ext cx="125556" cy="66935"/>
              </a:xfrm>
              <a:custGeom>
                <a:rect b="b" l="l" r="r" t="t"/>
                <a:pathLst>
                  <a:path extrusionOk="0" h="1916" w="3594">
                    <a:moveTo>
                      <a:pt x="360" y="1"/>
                    </a:moveTo>
                    <a:lnTo>
                      <a:pt x="68" y="125"/>
                    </a:lnTo>
                    <a:lnTo>
                      <a:pt x="282" y="249"/>
                    </a:lnTo>
                    <a:cubicBezTo>
                      <a:pt x="90" y="350"/>
                      <a:pt x="0" y="463"/>
                      <a:pt x="11" y="564"/>
                    </a:cubicBezTo>
                    <a:cubicBezTo>
                      <a:pt x="11" y="677"/>
                      <a:pt x="124" y="789"/>
                      <a:pt x="327" y="902"/>
                    </a:cubicBezTo>
                    <a:cubicBezTo>
                      <a:pt x="462" y="981"/>
                      <a:pt x="620" y="1037"/>
                      <a:pt x="777" y="1082"/>
                    </a:cubicBezTo>
                    <a:cubicBezTo>
                      <a:pt x="935" y="1116"/>
                      <a:pt x="1081" y="1138"/>
                      <a:pt x="1216" y="1150"/>
                    </a:cubicBezTo>
                    <a:cubicBezTo>
                      <a:pt x="1352" y="1150"/>
                      <a:pt x="1577" y="1150"/>
                      <a:pt x="1904" y="1138"/>
                    </a:cubicBezTo>
                    <a:cubicBezTo>
                      <a:pt x="2095" y="1138"/>
                      <a:pt x="2241" y="1150"/>
                      <a:pt x="2320" y="1172"/>
                    </a:cubicBezTo>
                    <a:cubicBezTo>
                      <a:pt x="2410" y="1206"/>
                      <a:pt x="2534" y="1262"/>
                      <a:pt x="2681" y="1341"/>
                    </a:cubicBezTo>
                    <a:cubicBezTo>
                      <a:pt x="2737" y="1375"/>
                      <a:pt x="2782" y="1409"/>
                      <a:pt x="2782" y="1431"/>
                    </a:cubicBezTo>
                    <a:cubicBezTo>
                      <a:pt x="2793" y="1454"/>
                      <a:pt x="2782" y="1476"/>
                      <a:pt x="2737" y="1499"/>
                    </a:cubicBezTo>
                    <a:cubicBezTo>
                      <a:pt x="2709" y="1510"/>
                      <a:pt x="2684" y="1516"/>
                      <a:pt x="2658" y="1516"/>
                    </a:cubicBezTo>
                    <a:cubicBezTo>
                      <a:pt x="2633" y="1516"/>
                      <a:pt x="2608" y="1510"/>
                      <a:pt x="2579" y="1499"/>
                    </a:cubicBezTo>
                    <a:cubicBezTo>
                      <a:pt x="2512" y="1487"/>
                      <a:pt x="2399" y="1420"/>
                      <a:pt x="2219" y="1319"/>
                    </a:cubicBezTo>
                    <a:lnTo>
                      <a:pt x="2050" y="1228"/>
                    </a:lnTo>
                    <a:lnTo>
                      <a:pt x="1408" y="1487"/>
                    </a:lnTo>
                    <a:lnTo>
                      <a:pt x="1543" y="1566"/>
                    </a:lnTo>
                    <a:cubicBezTo>
                      <a:pt x="1847" y="1735"/>
                      <a:pt x="2118" y="1825"/>
                      <a:pt x="2365" y="1837"/>
                    </a:cubicBezTo>
                    <a:cubicBezTo>
                      <a:pt x="2407" y="1839"/>
                      <a:pt x="2447" y="1839"/>
                      <a:pt x="2487" y="1839"/>
                    </a:cubicBezTo>
                    <a:cubicBezTo>
                      <a:pt x="2687" y="1839"/>
                      <a:pt x="2870" y="1816"/>
                      <a:pt x="3030" y="1769"/>
                    </a:cubicBezTo>
                    <a:lnTo>
                      <a:pt x="3289" y="1915"/>
                    </a:lnTo>
                    <a:lnTo>
                      <a:pt x="3582" y="1792"/>
                    </a:lnTo>
                    <a:lnTo>
                      <a:pt x="3334" y="1656"/>
                    </a:lnTo>
                    <a:cubicBezTo>
                      <a:pt x="3514" y="1544"/>
                      <a:pt x="3593" y="1431"/>
                      <a:pt x="3571" y="1307"/>
                    </a:cubicBezTo>
                    <a:cubicBezTo>
                      <a:pt x="3537" y="1183"/>
                      <a:pt x="3402" y="1059"/>
                      <a:pt x="3165" y="924"/>
                    </a:cubicBezTo>
                    <a:cubicBezTo>
                      <a:pt x="3007" y="834"/>
                      <a:pt x="2861" y="778"/>
                      <a:pt x="2726" y="733"/>
                    </a:cubicBezTo>
                    <a:cubicBezTo>
                      <a:pt x="2579" y="699"/>
                      <a:pt x="2444" y="677"/>
                      <a:pt x="2332" y="665"/>
                    </a:cubicBezTo>
                    <a:cubicBezTo>
                      <a:pt x="2219" y="665"/>
                      <a:pt x="2027" y="665"/>
                      <a:pt x="1757" y="677"/>
                    </a:cubicBezTo>
                    <a:cubicBezTo>
                      <a:pt x="1605" y="682"/>
                      <a:pt x="1478" y="685"/>
                      <a:pt x="1380" y="685"/>
                    </a:cubicBezTo>
                    <a:cubicBezTo>
                      <a:pt x="1281" y="685"/>
                      <a:pt x="1211" y="682"/>
                      <a:pt x="1171" y="677"/>
                    </a:cubicBezTo>
                    <a:cubicBezTo>
                      <a:pt x="1081" y="665"/>
                      <a:pt x="991" y="631"/>
                      <a:pt x="879" y="575"/>
                    </a:cubicBezTo>
                    <a:cubicBezTo>
                      <a:pt x="822" y="541"/>
                      <a:pt x="777" y="508"/>
                      <a:pt x="766" y="485"/>
                    </a:cubicBezTo>
                    <a:cubicBezTo>
                      <a:pt x="755" y="463"/>
                      <a:pt x="766" y="440"/>
                      <a:pt x="811" y="417"/>
                    </a:cubicBezTo>
                    <a:cubicBezTo>
                      <a:pt x="837" y="411"/>
                      <a:pt x="867" y="404"/>
                      <a:pt x="896" y="404"/>
                    </a:cubicBezTo>
                    <a:cubicBezTo>
                      <a:pt x="917" y="404"/>
                      <a:pt x="938" y="408"/>
                      <a:pt x="957" y="417"/>
                    </a:cubicBezTo>
                    <a:cubicBezTo>
                      <a:pt x="1014" y="429"/>
                      <a:pt x="1093" y="474"/>
                      <a:pt x="1216" y="530"/>
                    </a:cubicBezTo>
                    <a:lnTo>
                      <a:pt x="1329" y="598"/>
                    </a:lnTo>
                    <a:lnTo>
                      <a:pt x="1971" y="339"/>
                    </a:lnTo>
                    <a:cubicBezTo>
                      <a:pt x="1915" y="305"/>
                      <a:pt x="1881" y="282"/>
                      <a:pt x="1847" y="260"/>
                    </a:cubicBezTo>
                    <a:cubicBezTo>
                      <a:pt x="1644" y="147"/>
                      <a:pt x="1442" y="80"/>
                      <a:pt x="1228" y="57"/>
                    </a:cubicBezTo>
                    <a:cubicBezTo>
                      <a:pt x="1174" y="51"/>
                      <a:pt x="1121" y="49"/>
                      <a:pt x="1067" y="49"/>
                    </a:cubicBezTo>
                    <a:cubicBezTo>
                      <a:pt x="906" y="49"/>
                      <a:pt x="743" y="74"/>
                      <a:pt x="574" y="125"/>
                    </a:cubicBezTo>
                    <a:lnTo>
                      <a:pt x="3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7"/>
              <p:cNvSpPr/>
              <p:nvPr/>
            </p:nvSpPr>
            <p:spPr>
              <a:xfrm>
                <a:off x="4039568" y="1037126"/>
                <a:ext cx="125556" cy="66935"/>
              </a:xfrm>
              <a:custGeom>
                <a:rect b="b" l="l" r="r" t="t"/>
                <a:pathLst>
                  <a:path extrusionOk="0" fill="none" h="1916" w="3594">
                    <a:moveTo>
                      <a:pt x="1971" y="339"/>
                    </a:moveTo>
                    <a:lnTo>
                      <a:pt x="1329" y="598"/>
                    </a:lnTo>
                    <a:lnTo>
                      <a:pt x="1216" y="530"/>
                    </a:lnTo>
                    <a:cubicBezTo>
                      <a:pt x="1093" y="474"/>
                      <a:pt x="1014" y="429"/>
                      <a:pt x="957" y="417"/>
                    </a:cubicBezTo>
                    <a:cubicBezTo>
                      <a:pt x="912" y="395"/>
                      <a:pt x="856" y="406"/>
                      <a:pt x="811" y="417"/>
                    </a:cubicBezTo>
                    <a:cubicBezTo>
                      <a:pt x="766" y="440"/>
                      <a:pt x="755" y="463"/>
                      <a:pt x="766" y="485"/>
                    </a:cubicBezTo>
                    <a:cubicBezTo>
                      <a:pt x="777" y="508"/>
                      <a:pt x="822" y="541"/>
                      <a:pt x="879" y="575"/>
                    </a:cubicBezTo>
                    <a:cubicBezTo>
                      <a:pt x="991" y="631"/>
                      <a:pt x="1081" y="665"/>
                      <a:pt x="1171" y="677"/>
                    </a:cubicBezTo>
                    <a:cubicBezTo>
                      <a:pt x="1250" y="688"/>
                      <a:pt x="1453" y="688"/>
                      <a:pt x="1757" y="677"/>
                    </a:cubicBezTo>
                    <a:cubicBezTo>
                      <a:pt x="2027" y="665"/>
                      <a:pt x="2219" y="665"/>
                      <a:pt x="2332" y="665"/>
                    </a:cubicBezTo>
                    <a:cubicBezTo>
                      <a:pt x="2444" y="677"/>
                      <a:pt x="2579" y="699"/>
                      <a:pt x="2726" y="733"/>
                    </a:cubicBezTo>
                    <a:cubicBezTo>
                      <a:pt x="2861" y="778"/>
                      <a:pt x="3007" y="834"/>
                      <a:pt x="3165" y="924"/>
                    </a:cubicBezTo>
                    <a:cubicBezTo>
                      <a:pt x="3402" y="1059"/>
                      <a:pt x="3537" y="1183"/>
                      <a:pt x="3571" y="1307"/>
                    </a:cubicBezTo>
                    <a:cubicBezTo>
                      <a:pt x="3593" y="1431"/>
                      <a:pt x="3514" y="1544"/>
                      <a:pt x="3334" y="1656"/>
                    </a:cubicBezTo>
                    <a:lnTo>
                      <a:pt x="3582" y="1792"/>
                    </a:lnTo>
                    <a:lnTo>
                      <a:pt x="3289" y="1915"/>
                    </a:lnTo>
                    <a:lnTo>
                      <a:pt x="3030" y="1769"/>
                    </a:lnTo>
                    <a:cubicBezTo>
                      <a:pt x="2838" y="1825"/>
                      <a:pt x="2613" y="1848"/>
                      <a:pt x="2365" y="1837"/>
                    </a:cubicBezTo>
                    <a:cubicBezTo>
                      <a:pt x="2118" y="1825"/>
                      <a:pt x="1847" y="1735"/>
                      <a:pt x="1543" y="1566"/>
                    </a:cubicBezTo>
                    <a:lnTo>
                      <a:pt x="1408" y="1487"/>
                    </a:lnTo>
                    <a:lnTo>
                      <a:pt x="2050" y="1228"/>
                    </a:lnTo>
                    <a:lnTo>
                      <a:pt x="2219" y="1319"/>
                    </a:lnTo>
                    <a:cubicBezTo>
                      <a:pt x="2399" y="1420"/>
                      <a:pt x="2512" y="1487"/>
                      <a:pt x="2579" y="1499"/>
                    </a:cubicBezTo>
                    <a:cubicBezTo>
                      <a:pt x="2636" y="1521"/>
                      <a:pt x="2681" y="1521"/>
                      <a:pt x="2737" y="1499"/>
                    </a:cubicBezTo>
                    <a:cubicBezTo>
                      <a:pt x="2782" y="1476"/>
                      <a:pt x="2793" y="1454"/>
                      <a:pt x="2782" y="1431"/>
                    </a:cubicBezTo>
                    <a:cubicBezTo>
                      <a:pt x="2782" y="1409"/>
                      <a:pt x="2737" y="1375"/>
                      <a:pt x="2681" y="1341"/>
                    </a:cubicBezTo>
                    <a:cubicBezTo>
                      <a:pt x="2534" y="1262"/>
                      <a:pt x="2410" y="1206"/>
                      <a:pt x="2320" y="1172"/>
                    </a:cubicBezTo>
                    <a:cubicBezTo>
                      <a:pt x="2241" y="1150"/>
                      <a:pt x="2095" y="1138"/>
                      <a:pt x="1904" y="1138"/>
                    </a:cubicBezTo>
                    <a:cubicBezTo>
                      <a:pt x="1577" y="1150"/>
                      <a:pt x="1352" y="1150"/>
                      <a:pt x="1216" y="1150"/>
                    </a:cubicBezTo>
                    <a:cubicBezTo>
                      <a:pt x="1081" y="1138"/>
                      <a:pt x="935" y="1116"/>
                      <a:pt x="777" y="1082"/>
                    </a:cubicBezTo>
                    <a:cubicBezTo>
                      <a:pt x="620" y="1037"/>
                      <a:pt x="462" y="981"/>
                      <a:pt x="327" y="902"/>
                    </a:cubicBezTo>
                    <a:cubicBezTo>
                      <a:pt x="124" y="789"/>
                      <a:pt x="11" y="677"/>
                      <a:pt x="11" y="564"/>
                    </a:cubicBezTo>
                    <a:cubicBezTo>
                      <a:pt x="0" y="463"/>
                      <a:pt x="90" y="350"/>
                      <a:pt x="282" y="249"/>
                    </a:cubicBezTo>
                    <a:lnTo>
                      <a:pt x="68" y="125"/>
                    </a:lnTo>
                    <a:lnTo>
                      <a:pt x="360" y="1"/>
                    </a:lnTo>
                    <a:lnTo>
                      <a:pt x="574" y="125"/>
                    </a:lnTo>
                    <a:cubicBezTo>
                      <a:pt x="800" y="57"/>
                      <a:pt x="1014" y="35"/>
                      <a:pt x="1228" y="57"/>
                    </a:cubicBezTo>
                    <a:cubicBezTo>
                      <a:pt x="1442" y="80"/>
                      <a:pt x="1644" y="147"/>
                      <a:pt x="1847" y="260"/>
                    </a:cubicBezTo>
                    <a:cubicBezTo>
                      <a:pt x="1881" y="282"/>
                      <a:pt x="1915" y="305"/>
                      <a:pt x="1971" y="339"/>
                    </a:cubicBez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7"/>
              <p:cNvSpPr/>
              <p:nvPr/>
            </p:nvSpPr>
            <p:spPr>
              <a:xfrm>
                <a:off x="3670072" y="1135884"/>
                <a:ext cx="221977" cy="153504"/>
              </a:xfrm>
              <a:custGeom>
                <a:rect b="b" l="l" r="r" t="t"/>
                <a:pathLst>
                  <a:path extrusionOk="0" h="4394" w="6354">
                    <a:moveTo>
                      <a:pt x="3177" y="1"/>
                    </a:moveTo>
                    <a:cubicBezTo>
                      <a:pt x="1972" y="1"/>
                      <a:pt x="913" y="463"/>
                      <a:pt x="372" y="1150"/>
                    </a:cubicBezTo>
                    <a:lnTo>
                      <a:pt x="23" y="1150"/>
                    </a:lnTo>
                    <a:lnTo>
                      <a:pt x="1" y="2096"/>
                    </a:lnTo>
                    <a:cubicBezTo>
                      <a:pt x="1" y="2130"/>
                      <a:pt x="1" y="2163"/>
                      <a:pt x="1" y="2197"/>
                    </a:cubicBezTo>
                    <a:cubicBezTo>
                      <a:pt x="1" y="3414"/>
                      <a:pt x="1420" y="4393"/>
                      <a:pt x="3177" y="4393"/>
                    </a:cubicBezTo>
                    <a:cubicBezTo>
                      <a:pt x="4934" y="4393"/>
                      <a:pt x="6353" y="3414"/>
                      <a:pt x="6353" y="2197"/>
                    </a:cubicBezTo>
                    <a:lnTo>
                      <a:pt x="6353" y="1150"/>
                    </a:lnTo>
                    <a:lnTo>
                      <a:pt x="5982" y="1150"/>
                    </a:lnTo>
                    <a:cubicBezTo>
                      <a:pt x="5441" y="463"/>
                      <a:pt x="4393" y="1"/>
                      <a:pt x="3177" y="1"/>
                    </a:cubicBezTo>
                    <a:close/>
                  </a:path>
                </a:pathLst>
              </a:custGeom>
              <a:solidFill>
                <a:srgbClr val="428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7"/>
              <p:cNvSpPr/>
              <p:nvPr/>
            </p:nvSpPr>
            <p:spPr>
              <a:xfrm>
                <a:off x="3670072" y="1135500"/>
                <a:ext cx="221977" cy="153889"/>
              </a:xfrm>
              <a:custGeom>
                <a:rect b="b" l="l" r="r" t="t"/>
                <a:pathLst>
                  <a:path extrusionOk="0" h="4405" w="6354">
                    <a:moveTo>
                      <a:pt x="3177" y="1"/>
                    </a:moveTo>
                    <a:cubicBezTo>
                      <a:pt x="1420" y="1"/>
                      <a:pt x="1" y="992"/>
                      <a:pt x="1" y="2208"/>
                    </a:cubicBezTo>
                    <a:cubicBezTo>
                      <a:pt x="1" y="3425"/>
                      <a:pt x="1420" y="4404"/>
                      <a:pt x="3177" y="4404"/>
                    </a:cubicBezTo>
                    <a:cubicBezTo>
                      <a:pt x="4934" y="4404"/>
                      <a:pt x="6353" y="3425"/>
                      <a:pt x="6353" y="2208"/>
                    </a:cubicBezTo>
                    <a:cubicBezTo>
                      <a:pt x="6353" y="992"/>
                      <a:pt x="4934" y="1"/>
                      <a:pt x="31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7"/>
              <p:cNvSpPr/>
              <p:nvPr/>
            </p:nvSpPr>
            <p:spPr>
              <a:xfrm>
                <a:off x="3670072" y="1135884"/>
                <a:ext cx="221977" cy="153504"/>
              </a:xfrm>
              <a:custGeom>
                <a:rect b="b" l="l" r="r" t="t"/>
                <a:pathLst>
                  <a:path extrusionOk="0" fill="none" h="4394" w="6354">
                    <a:moveTo>
                      <a:pt x="5982" y="1150"/>
                    </a:moveTo>
                    <a:cubicBezTo>
                      <a:pt x="5441" y="463"/>
                      <a:pt x="4393" y="1"/>
                      <a:pt x="3177" y="1"/>
                    </a:cubicBezTo>
                    <a:cubicBezTo>
                      <a:pt x="1972" y="1"/>
                      <a:pt x="913" y="463"/>
                      <a:pt x="372" y="1150"/>
                    </a:cubicBezTo>
                    <a:lnTo>
                      <a:pt x="23" y="1150"/>
                    </a:lnTo>
                    <a:lnTo>
                      <a:pt x="1" y="2096"/>
                    </a:lnTo>
                    <a:cubicBezTo>
                      <a:pt x="1" y="2130"/>
                      <a:pt x="1" y="2163"/>
                      <a:pt x="1" y="2197"/>
                    </a:cubicBezTo>
                    <a:cubicBezTo>
                      <a:pt x="1" y="3414"/>
                      <a:pt x="1420" y="4393"/>
                      <a:pt x="3177" y="4393"/>
                    </a:cubicBezTo>
                    <a:cubicBezTo>
                      <a:pt x="4934" y="4393"/>
                      <a:pt x="6353" y="3414"/>
                      <a:pt x="6353" y="2197"/>
                    </a:cubicBezTo>
                    <a:lnTo>
                      <a:pt x="6353" y="1150"/>
                    </a:ln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7"/>
              <p:cNvSpPr/>
              <p:nvPr/>
            </p:nvSpPr>
            <p:spPr>
              <a:xfrm>
                <a:off x="3670072" y="1135500"/>
                <a:ext cx="221977" cy="153889"/>
              </a:xfrm>
              <a:custGeom>
                <a:rect b="b" l="l" r="r" t="t"/>
                <a:pathLst>
                  <a:path extrusionOk="0" fill="none" h="4405" w="6354">
                    <a:moveTo>
                      <a:pt x="6353" y="2208"/>
                    </a:moveTo>
                    <a:cubicBezTo>
                      <a:pt x="6353" y="3425"/>
                      <a:pt x="4934" y="4404"/>
                      <a:pt x="3177" y="4404"/>
                    </a:cubicBezTo>
                    <a:cubicBezTo>
                      <a:pt x="1420" y="4404"/>
                      <a:pt x="1" y="3425"/>
                      <a:pt x="1" y="2208"/>
                    </a:cubicBezTo>
                    <a:cubicBezTo>
                      <a:pt x="1" y="992"/>
                      <a:pt x="1420" y="1"/>
                      <a:pt x="3177" y="1"/>
                    </a:cubicBezTo>
                    <a:cubicBezTo>
                      <a:pt x="4934" y="1"/>
                      <a:pt x="6353" y="992"/>
                      <a:pt x="6353" y="2208"/>
                    </a:cubicBez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7"/>
              <p:cNvSpPr/>
              <p:nvPr/>
            </p:nvSpPr>
            <p:spPr>
              <a:xfrm>
                <a:off x="3670072" y="1099308"/>
                <a:ext cx="221977" cy="153889"/>
              </a:xfrm>
              <a:custGeom>
                <a:rect b="b" l="l" r="r" t="t"/>
                <a:pathLst>
                  <a:path extrusionOk="0" h="4405" w="6354">
                    <a:moveTo>
                      <a:pt x="3177" y="0"/>
                    </a:moveTo>
                    <a:cubicBezTo>
                      <a:pt x="1420" y="0"/>
                      <a:pt x="1" y="980"/>
                      <a:pt x="1" y="2197"/>
                    </a:cubicBezTo>
                    <a:cubicBezTo>
                      <a:pt x="1" y="3413"/>
                      <a:pt x="1420" y="4404"/>
                      <a:pt x="3177" y="4404"/>
                    </a:cubicBezTo>
                    <a:cubicBezTo>
                      <a:pt x="4934" y="4404"/>
                      <a:pt x="6353" y="3413"/>
                      <a:pt x="6353" y="2197"/>
                    </a:cubicBezTo>
                    <a:cubicBezTo>
                      <a:pt x="6353" y="980"/>
                      <a:pt x="4934" y="0"/>
                      <a:pt x="31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7"/>
              <p:cNvSpPr/>
              <p:nvPr/>
            </p:nvSpPr>
            <p:spPr>
              <a:xfrm>
                <a:off x="3670072" y="1099308"/>
                <a:ext cx="221977" cy="153889"/>
              </a:xfrm>
              <a:custGeom>
                <a:rect b="b" l="l" r="r" t="t"/>
                <a:pathLst>
                  <a:path extrusionOk="0" fill="none" h="4405" w="6354">
                    <a:moveTo>
                      <a:pt x="6353" y="2197"/>
                    </a:moveTo>
                    <a:cubicBezTo>
                      <a:pt x="6353" y="3413"/>
                      <a:pt x="4934" y="4404"/>
                      <a:pt x="3177" y="4404"/>
                    </a:cubicBezTo>
                    <a:cubicBezTo>
                      <a:pt x="1420" y="4404"/>
                      <a:pt x="1" y="3413"/>
                      <a:pt x="1" y="2197"/>
                    </a:cubicBezTo>
                    <a:cubicBezTo>
                      <a:pt x="1" y="980"/>
                      <a:pt x="1420" y="0"/>
                      <a:pt x="3177" y="0"/>
                    </a:cubicBezTo>
                    <a:cubicBezTo>
                      <a:pt x="4934" y="0"/>
                      <a:pt x="6353" y="980"/>
                      <a:pt x="6353" y="2197"/>
                    </a:cubicBez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7"/>
              <p:cNvSpPr/>
              <p:nvPr/>
            </p:nvSpPr>
            <p:spPr>
              <a:xfrm>
                <a:off x="3781826" y="1253157"/>
                <a:ext cx="35" cy="36228"/>
              </a:xfrm>
              <a:custGeom>
                <a:rect b="b" l="l" r="r" t="t"/>
                <a:pathLst>
                  <a:path extrusionOk="0" fill="none" h="1037" w="1">
                    <a:moveTo>
                      <a:pt x="1" y="1036"/>
                    </a:moveTo>
                    <a:cubicBezTo>
                      <a:pt x="1" y="1014"/>
                      <a:pt x="1" y="980"/>
                      <a:pt x="1" y="958"/>
                    </a:cubicBezTo>
                    <a:lnTo>
                      <a:pt x="1"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7"/>
              <p:cNvSpPr/>
              <p:nvPr/>
            </p:nvSpPr>
            <p:spPr>
              <a:xfrm>
                <a:off x="3805825" y="1251166"/>
                <a:ext cx="35" cy="35843"/>
              </a:xfrm>
              <a:custGeom>
                <a:rect b="b" l="l" r="r" t="t"/>
                <a:pathLst>
                  <a:path extrusionOk="0" fill="none" h="1026" w="1">
                    <a:moveTo>
                      <a:pt x="1" y="1026"/>
                    </a:moveTo>
                    <a:lnTo>
                      <a:pt x="1"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7"/>
              <p:cNvSpPr/>
              <p:nvPr/>
            </p:nvSpPr>
            <p:spPr>
              <a:xfrm>
                <a:off x="3828637" y="1246065"/>
                <a:ext cx="35" cy="35843"/>
              </a:xfrm>
              <a:custGeom>
                <a:rect b="b" l="l" r="r" t="t"/>
                <a:pathLst>
                  <a:path extrusionOk="0" fill="none" h="1026" w="1">
                    <a:moveTo>
                      <a:pt x="1" y="1025"/>
                    </a:moveTo>
                    <a:lnTo>
                      <a:pt x="1"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7"/>
              <p:cNvSpPr/>
              <p:nvPr/>
            </p:nvSpPr>
            <p:spPr>
              <a:xfrm>
                <a:off x="3849912" y="1237402"/>
                <a:ext cx="35" cy="35843"/>
              </a:xfrm>
              <a:custGeom>
                <a:rect b="b" l="l" r="r" t="t"/>
                <a:pathLst>
                  <a:path extrusionOk="0" fill="none" h="1026" w="1">
                    <a:moveTo>
                      <a:pt x="0" y="1026"/>
                    </a:moveTo>
                    <a:lnTo>
                      <a:pt x="0"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7"/>
              <p:cNvSpPr/>
              <p:nvPr/>
            </p:nvSpPr>
            <p:spPr>
              <a:xfrm>
                <a:off x="3868008" y="1225210"/>
                <a:ext cx="35" cy="35843"/>
              </a:xfrm>
              <a:custGeom>
                <a:rect b="b" l="l" r="r" t="t"/>
                <a:pathLst>
                  <a:path extrusionOk="0" fill="none" h="1026" w="1">
                    <a:moveTo>
                      <a:pt x="0" y="1026"/>
                    </a:moveTo>
                    <a:lnTo>
                      <a:pt x="0"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7"/>
              <p:cNvSpPr/>
              <p:nvPr/>
            </p:nvSpPr>
            <p:spPr>
              <a:xfrm>
                <a:off x="3884147" y="1205158"/>
                <a:ext cx="35" cy="35843"/>
              </a:xfrm>
              <a:custGeom>
                <a:rect b="b" l="l" r="r" t="t"/>
                <a:pathLst>
                  <a:path extrusionOk="0" fill="none" h="1026" w="1">
                    <a:moveTo>
                      <a:pt x="0" y="1025"/>
                    </a:moveTo>
                    <a:lnTo>
                      <a:pt x="0"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7"/>
              <p:cNvSpPr/>
              <p:nvPr/>
            </p:nvSpPr>
            <p:spPr>
              <a:xfrm>
                <a:off x="3757023" y="1251166"/>
                <a:ext cx="35" cy="35843"/>
              </a:xfrm>
              <a:custGeom>
                <a:rect b="b" l="l" r="r" t="t"/>
                <a:pathLst>
                  <a:path extrusionOk="0" fill="none" h="1026" w="1">
                    <a:moveTo>
                      <a:pt x="1" y="1026"/>
                    </a:moveTo>
                    <a:lnTo>
                      <a:pt x="1"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7"/>
              <p:cNvSpPr/>
              <p:nvPr/>
            </p:nvSpPr>
            <p:spPr>
              <a:xfrm>
                <a:off x="3734211" y="1246065"/>
                <a:ext cx="35" cy="35843"/>
              </a:xfrm>
              <a:custGeom>
                <a:rect b="b" l="l" r="r" t="t"/>
                <a:pathLst>
                  <a:path extrusionOk="0" fill="none" h="1026" w="1">
                    <a:moveTo>
                      <a:pt x="1" y="1025"/>
                    </a:moveTo>
                    <a:lnTo>
                      <a:pt x="1"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7"/>
              <p:cNvSpPr/>
              <p:nvPr/>
            </p:nvSpPr>
            <p:spPr>
              <a:xfrm>
                <a:off x="3712971" y="1237402"/>
                <a:ext cx="35" cy="35843"/>
              </a:xfrm>
              <a:custGeom>
                <a:rect b="b" l="l" r="r" t="t"/>
                <a:pathLst>
                  <a:path extrusionOk="0" fill="none" h="1026" w="1">
                    <a:moveTo>
                      <a:pt x="1" y="1026"/>
                    </a:moveTo>
                    <a:lnTo>
                      <a:pt x="1"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7"/>
              <p:cNvSpPr/>
              <p:nvPr/>
            </p:nvSpPr>
            <p:spPr>
              <a:xfrm>
                <a:off x="3694876" y="1225210"/>
                <a:ext cx="35" cy="35843"/>
              </a:xfrm>
              <a:custGeom>
                <a:rect b="b" l="l" r="r" t="t"/>
                <a:pathLst>
                  <a:path extrusionOk="0" fill="none" h="1026" w="1">
                    <a:moveTo>
                      <a:pt x="0" y="1026"/>
                    </a:moveTo>
                    <a:lnTo>
                      <a:pt x="0"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7"/>
              <p:cNvSpPr/>
              <p:nvPr/>
            </p:nvSpPr>
            <p:spPr>
              <a:xfrm>
                <a:off x="3678736" y="1205158"/>
                <a:ext cx="35" cy="35843"/>
              </a:xfrm>
              <a:custGeom>
                <a:rect b="b" l="l" r="r" t="t"/>
                <a:pathLst>
                  <a:path extrusionOk="0" fill="none" h="1026" w="1">
                    <a:moveTo>
                      <a:pt x="1" y="1025"/>
                    </a:moveTo>
                    <a:lnTo>
                      <a:pt x="1"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7"/>
              <p:cNvSpPr/>
              <p:nvPr/>
            </p:nvSpPr>
            <p:spPr>
              <a:xfrm>
                <a:off x="3695260" y="1116601"/>
                <a:ext cx="171601" cy="118884"/>
              </a:xfrm>
              <a:custGeom>
                <a:rect b="b" l="l" r="r" t="t"/>
                <a:pathLst>
                  <a:path extrusionOk="0" h="3403" w="4912">
                    <a:moveTo>
                      <a:pt x="2456" y="1"/>
                    </a:moveTo>
                    <a:cubicBezTo>
                      <a:pt x="1104" y="1"/>
                      <a:pt x="1" y="767"/>
                      <a:pt x="1" y="1702"/>
                    </a:cubicBezTo>
                    <a:cubicBezTo>
                      <a:pt x="1" y="2648"/>
                      <a:pt x="1104" y="3402"/>
                      <a:pt x="2456" y="3402"/>
                    </a:cubicBezTo>
                    <a:cubicBezTo>
                      <a:pt x="3819" y="3402"/>
                      <a:pt x="4911" y="2648"/>
                      <a:pt x="4911" y="1702"/>
                    </a:cubicBezTo>
                    <a:cubicBezTo>
                      <a:pt x="4911" y="767"/>
                      <a:pt x="3819" y="1"/>
                      <a:pt x="24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7"/>
              <p:cNvSpPr/>
              <p:nvPr/>
            </p:nvSpPr>
            <p:spPr>
              <a:xfrm>
                <a:off x="3695260" y="1116601"/>
                <a:ext cx="171601" cy="118884"/>
              </a:xfrm>
              <a:custGeom>
                <a:rect b="b" l="l" r="r" t="t"/>
                <a:pathLst>
                  <a:path extrusionOk="0" fill="none" h="3403" w="4912">
                    <a:moveTo>
                      <a:pt x="4911" y="1702"/>
                    </a:moveTo>
                    <a:cubicBezTo>
                      <a:pt x="4911" y="2648"/>
                      <a:pt x="3819" y="3402"/>
                      <a:pt x="2456" y="3402"/>
                    </a:cubicBezTo>
                    <a:cubicBezTo>
                      <a:pt x="1104" y="3402"/>
                      <a:pt x="1" y="2648"/>
                      <a:pt x="1" y="1702"/>
                    </a:cubicBezTo>
                    <a:cubicBezTo>
                      <a:pt x="1" y="767"/>
                      <a:pt x="1104" y="1"/>
                      <a:pt x="2456" y="1"/>
                    </a:cubicBezTo>
                    <a:cubicBezTo>
                      <a:pt x="3819" y="1"/>
                      <a:pt x="4911" y="767"/>
                      <a:pt x="4911" y="1702"/>
                    </a:cubicBez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7"/>
              <p:cNvSpPr/>
              <p:nvPr/>
            </p:nvSpPr>
            <p:spPr>
              <a:xfrm>
                <a:off x="3718491" y="1142976"/>
                <a:ext cx="125556" cy="66551"/>
              </a:xfrm>
              <a:custGeom>
                <a:rect b="b" l="l" r="r" t="t"/>
                <a:pathLst>
                  <a:path extrusionOk="0" h="1905" w="3594">
                    <a:moveTo>
                      <a:pt x="361" y="1"/>
                    </a:moveTo>
                    <a:lnTo>
                      <a:pt x="57" y="113"/>
                    </a:lnTo>
                    <a:lnTo>
                      <a:pt x="282" y="237"/>
                    </a:lnTo>
                    <a:cubicBezTo>
                      <a:pt x="90" y="338"/>
                      <a:pt x="0" y="451"/>
                      <a:pt x="0" y="564"/>
                    </a:cubicBezTo>
                    <a:cubicBezTo>
                      <a:pt x="11" y="665"/>
                      <a:pt x="113" y="778"/>
                      <a:pt x="316" y="890"/>
                    </a:cubicBezTo>
                    <a:cubicBezTo>
                      <a:pt x="462" y="969"/>
                      <a:pt x="608" y="1025"/>
                      <a:pt x="777" y="1071"/>
                    </a:cubicBezTo>
                    <a:cubicBezTo>
                      <a:pt x="935" y="1104"/>
                      <a:pt x="1081" y="1127"/>
                      <a:pt x="1217" y="1138"/>
                    </a:cubicBezTo>
                    <a:cubicBezTo>
                      <a:pt x="1341" y="1138"/>
                      <a:pt x="1577" y="1138"/>
                      <a:pt x="1904" y="1127"/>
                    </a:cubicBezTo>
                    <a:cubicBezTo>
                      <a:pt x="2095" y="1127"/>
                      <a:pt x="2230" y="1138"/>
                      <a:pt x="2320" y="1161"/>
                    </a:cubicBezTo>
                    <a:cubicBezTo>
                      <a:pt x="2411" y="1194"/>
                      <a:pt x="2523" y="1251"/>
                      <a:pt x="2681" y="1330"/>
                    </a:cubicBezTo>
                    <a:cubicBezTo>
                      <a:pt x="2737" y="1363"/>
                      <a:pt x="2771" y="1397"/>
                      <a:pt x="2782" y="1420"/>
                    </a:cubicBezTo>
                    <a:cubicBezTo>
                      <a:pt x="2793" y="1453"/>
                      <a:pt x="2782" y="1465"/>
                      <a:pt x="2737" y="1487"/>
                    </a:cubicBezTo>
                    <a:cubicBezTo>
                      <a:pt x="2709" y="1499"/>
                      <a:pt x="2681" y="1504"/>
                      <a:pt x="2653" y="1504"/>
                    </a:cubicBezTo>
                    <a:cubicBezTo>
                      <a:pt x="2625" y="1504"/>
                      <a:pt x="2596" y="1499"/>
                      <a:pt x="2568" y="1487"/>
                    </a:cubicBezTo>
                    <a:cubicBezTo>
                      <a:pt x="2512" y="1476"/>
                      <a:pt x="2399" y="1408"/>
                      <a:pt x="2208" y="1307"/>
                    </a:cubicBezTo>
                    <a:lnTo>
                      <a:pt x="2050" y="1217"/>
                    </a:lnTo>
                    <a:lnTo>
                      <a:pt x="1408" y="1476"/>
                    </a:lnTo>
                    <a:lnTo>
                      <a:pt x="1532" y="1555"/>
                    </a:lnTo>
                    <a:cubicBezTo>
                      <a:pt x="1836" y="1724"/>
                      <a:pt x="2118" y="1814"/>
                      <a:pt x="2365" y="1825"/>
                    </a:cubicBezTo>
                    <a:cubicBezTo>
                      <a:pt x="2419" y="1828"/>
                      <a:pt x="2471" y="1829"/>
                      <a:pt x="2522" y="1829"/>
                    </a:cubicBezTo>
                    <a:cubicBezTo>
                      <a:pt x="2708" y="1829"/>
                      <a:pt x="2877" y="1811"/>
                      <a:pt x="3019" y="1758"/>
                    </a:cubicBezTo>
                    <a:lnTo>
                      <a:pt x="3289" y="1904"/>
                    </a:lnTo>
                    <a:lnTo>
                      <a:pt x="3582" y="1780"/>
                    </a:lnTo>
                    <a:lnTo>
                      <a:pt x="3323" y="1645"/>
                    </a:lnTo>
                    <a:cubicBezTo>
                      <a:pt x="3514" y="1532"/>
                      <a:pt x="3593" y="1420"/>
                      <a:pt x="3559" y="1296"/>
                    </a:cubicBezTo>
                    <a:cubicBezTo>
                      <a:pt x="3537" y="1172"/>
                      <a:pt x="3402" y="1048"/>
                      <a:pt x="3154" y="913"/>
                    </a:cubicBezTo>
                    <a:cubicBezTo>
                      <a:pt x="3007" y="834"/>
                      <a:pt x="2861" y="766"/>
                      <a:pt x="2715" y="733"/>
                    </a:cubicBezTo>
                    <a:cubicBezTo>
                      <a:pt x="2579" y="688"/>
                      <a:pt x="2444" y="665"/>
                      <a:pt x="2332" y="654"/>
                    </a:cubicBezTo>
                    <a:cubicBezTo>
                      <a:pt x="2219" y="654"/>
                      <a:pt x="2028" y="654"/>
                      <a:pt x="1757" y="665"/>
                    </a:cubicBezTo>
                    <a:cubicBezTo>
                      <a:pt x="1600" y="671"/>
                      <a:pt x="1473" y="674"/>
                      <a:pt x="1374" y="674"/>
                    </a:cubicBezTo>
                    <a:cubicBezTo>
                      <a:pt x="1276" y="674"/>
                      <a:pt x="1205" y="671"/>
                      <a:pt x="1160" y="665"/>
                    </a:cubicBezTo>
                    <a:cubicBezTo>
                      <a:pt x="1081" y="665"/>
                      <a:pt x="991" y="620"/>
                      <a:pt x="879" y="564"/>
                    </a:cubicBezTo>
                    <a:cubicBezTo>
                      <a:pt x="822" y="530"/>
                      <a:pt x="777" y="496"/>
                      <a:pt x="766" y="474"/>
                    </a:cubicBezTo>
                    <a:cubicBezTo>
                      <a:pt x="755" y="451"/>
                      <a:pt x="766" y="429"/>
                      <a:pt x="811" y="417"/>
                    </a:cubicBezTo>
                    <a:cubicBezTo>
                      <a:pt x="838" y="404"/>
                      <a:pt x="864" y="399"/>
                      <a:pt x="893" y="399"/>
                    </a:cubicBezTo>
                    <a:cubicBezTo>
                      <a:pt x="913" y="399"/>
                      <a:pt x="934" y="401"/>
                      <a:pt x="958" y="406"/>
                    </a:cubicBezTo>
                    <a:cubicBezTo>
                      <a:pt x="1014" y="417"/>
                      <a:pt x="1093" y="462"/>
                      <a:pt x="1217" y="530"/>
                    </a:cubicBezTo>
                    <a:lnTo>
                      <a:pt x="1329" y="586"/>
                    </a:lnTo>
                    <a:lnTo>
                      <a:pt x="1971" y="327"/>
                    </a:lnTo>
                    <a:cubicBezTo>
                      <a:pt x="1915" y="293"/>
                      <a:pt x="1870" y="271"/>
                      <a:pt x="1847" y="248"/>
                    </a:cubicBezTo>
                    <a:cubicBezTo>
                      <a:pt x="1645" y="147"/>
                      <a:pt x="1442" y="79"/>
                      <a:pt x="1228" y="57"/>
                    </a:cubicBezTo>
                    <a:cubicBezTo>
                      <a:pt x="1173" y="51"/>
                      <a:pt x="1117" y="48"/>
                      <a:pt x="1062" y="48"/>
                    </a:cubicBezTo>
                    <a:cubicBezTo>
                      <a:pt x="903" y="48"/>
                      <a:pt x="742" y="71"/>
                      <a:pt x="575" y="113"/>
                    </a:cubicBezTo>
                    <a:lnTo>
                      <a:pt x="3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7"/>
              <p:cNvSpPr/>
              <p:nvPr/>
            </p:nvSpPr>
            <p:spPr>
              <a:xfrm>
                <a:off x="3718491" y="1142976"/>
                <a:ext cx="125556" cy="66551"/>
              </a:xfrm>
              <a:custGeom>
                <a:rect b="b" l="l" r="r" t="t"/>
                <a:pathLst>
                  <a:path extrusionOk="0" fill="none" h="1905" w="3594">
                    <a:moveTo>
                      <a:pt x="1971" y="327"/>
                    </a:moveTo>
                    <a:lnTo>
                      <a:pt x="1329" y="586"/>
                    </a:lnTo>
                    <a:lnTo>
                      <a:pt x="1217" y="530"/>
                    </a:lnTo>
                    <a:cubicBezTo>
                      <a:pt x="1093" y="462"/>
                      <a:pt x="1014" y="417"/>
                      <a:pt x="958" y="406"/>
                    </a:cubicBezTo>
                    <a:cubicBezTo>
                      <a:pt x="901" y="395"/>
                      <a:pt x="856" y="395"/>
                      <a:pt x="811" y="417"/>
                    </a:cubicBezTo>
                    <a:cubicBezTo>
                      <a:pt x="766" y="429"/>
                      <a:pt x="755" y="451"/>
                      <a:pt x="766" y="474"/>
                    </a:cubicBezTo>
                    <a:cubicBezTo>
                      <a:pt x="777" y="496"/>
                      <a:pt x="822" y="530"/>
                      <a:pt x="879" y="564"/>
                    </a:cubicBezTo>
                    <a:cubicBezTo>
                      <a:pt x="991" y="620"/>
                      <a:pt x="1081" y="665"/>
                      <a:pt x="1160" y="665"/>
                    </a:cubicBezTo>
                    <a:cubicBezTo>
                      <a:pt x="1250" y="676"/>
                      <a:pt x="1442" y="676"/>
                      <a:pt x="1757" y="665"/>
                    </a:cubicBezTo>
                    <a:cubicBezTo>
                      <a:pt x="2028" y="654"/>
                      <a:pt x="2219" y="654"/>
                      <a:pt x="2332" y="654"/>
                    </a:cubicBezTo>
                    <a:cubicBezTo>
                      <a:pt x="2444" y="665"/>
                      <a:pt x="2579" y="688"/>
                      <a:pt x="2715" y="733"/>
                    </a:cubicBezTo>
                    <a:cubicBezTo>
                      <a:pt x="2861" y="766"/>
                      <a:pt x="3007" y="834"/>
                      <a:pt x="3154" y="913"/>
                    </a:cubicBezTo>
                    <a:cubicBezTo>
                      <a:pt x="3402" y="1048"/>
                      <a:pt x="3537" y="1172"/>
                      <a:pt x="3559" y="1296"/>
                    </a:cubicBezTo>
                    <a:cubicBezTo>
                      <a:pt x="3593" y="1420"/>
                      <a:pt x="3514" y="1532"/>
                      <a:pt x="3323" y="1645"/>
                    </a:cubicBezTo>
                    <a:lnTo>
                      <a:pt x="3582" y="1780"/>
                    </a:lnTo>
                    <a:lnTo>
                      <a:pt x="3289" y="1904"/>
                    </a:lnTo>
                    <a:lnTo>
                      <a:pt x="3019" y="1758"/>
                    </a:lnTo>
                    <a:cubicBezTo>
                      <a:pt x="2839" y="1825"/>
                      <a:pt x="2613" y="1836"/>
                      <a:pt x="2365" y="1825"/>
                    </a:cubicBezTo>
                    <a:cubicBezTo>
                      <a:pt x="2118" y="1814"/>
                      <a:pt x="1836" y="1724"/>
                      <a:pt x="1532" y="1555"/>
                    </a:cubicBezTo>
                    <a:lnTo>
                      <a:pt x="1408" y="1476"/>
                    </a:lnTo>
                    <a:lnTo>
                      <a:pt x="2050" y="1217"/>
                    </a:lnTo>
                    <a:lnTo>
                      <a:pt x="2208" y="1307"/>
                    </a:lnTo>
                    <a:cubicBezTo>
                      <a:pt x="2399" y="1408"/>
                      <a:pt x="2512" y="1476"/>
                      <a:pt x="2568" y="1487"/>
                    </a:cubicBezTo>
                    <a:cubicBezTo>
                      <a:pt x="2625" y="1510"/>
                      <a:pt x="2681" y="1510"/>
                      <a:pt x="2737" y="1487"/>
                    </a:cubicBezTo>
                    <a:cubicBezTo>
                      <a:pt x="2782" y="1465"/>
                      <a:pt x="2793" y="1453"/>
                      <a:pt x="2782" y="1420"/>
                    </a:cubicBezTo>
                    <a:cubicBezTo>
                      <a:pt x="2771" y="1397"/>
                      <a:pt x="2737" y="1363"/>
                      <a:pt x="2681" y="1330"/>
                    </a:cubicBezTo>
                    <a:cubicBezTo>
                      <a:pt x="2523" y="1251"/>
                      <a:pt x="2411" y="1194"/>
                      <a:pt x="2320" y="1161"/>
                    </a:cubicBezTo>
                    <a:cubicBezTo>
                      <a:pt x="2230" y="1138"/>
                      <a:pt x="2095" y="1127"/>
                      <a:pt x="1904" y="1127"/>
                    </a:cubicBezTo>
                    <a:cubicBezTo>
                      <a:pt x="1577" y="1138"/>
                      <a:pt x="1341" y="1138"/>
                      <a:pt x="1217" y="1138"/>
                    </a:cubicBezTo>
                    <a:cubicBezTo>
                      <a:pt x="1081" y="1127"/>
                      <a:pt x="935" y="1104"/>
                      <a:pt x="777" y="1071"/>
                    </a:cubicBezTo>
                    <a:cubicBezTo>
                      <a:pt x="608" y="1025"/>
                      <a:pt x="462" y="969"/>
                      <a:pt x="316" y="890"/>
                    </a:cubicBezTo>
                    <a:cubicBezTo>
                      <a:pt x="113" y="778"/>
                      <a:pt x="11" y="665"/>
                      <a:pt x="0" y="564"/>
                    </a:cubicBezTo>
                    <a:cubicBezTo>
                      <a:pt x="0" y="451"/>
                      <a:pt x="90" y="338"/>
                      <a:pt x="282" y="237"/>
                    </a:cubicBezTo>
                    <a:lnTo>
                      <a:pt x="57" y="113"/>
                    </a:lnTo>
                    <a:lnTo>
                      <a:pt x="361" y="1"/>
                    </a:lnTo>
                    <a:lnTo>
                      <a:pt x="575" y="113"/>
                    </a:lnTo>
                    <a:cubicBezTo>
                      <a:pt x="800" y="57"/>
                      <a:pt x="1014" y="34"/>
                      <a:pt x="1228" y="57"/>
                    </a:cubicBezTo>
                    <a:cubicBezTo>
                      <a:pt x="1442" y="79"/>
                      <a:pt x="1645" y="147"/>
                      <a:pt x="1847" y="248"/>
                    </a:cubicBezTo>
                    <a:cubicBezTo>
                      <a:pt x="1870" y="271"/>
                      <a:pt x="1915" y="293"/>
                      <a:pt x="1971" y="327"/>
                    </a:cubicBez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7"/>
              <p:cNvSpPr/>
              <p:nvPr/>
            </p:nvSpPr>
            <p:spPr>
              <a:xfrm>
                <a:off x="3670072" y="1072549"/>
                <a:ext cx="221977" cy="153889"/>
              </a:xfrm>
              <a:custGeom>
                <a:rect b="b" l="l" r="r" t="t"/>
                <a:pathLst>
                  <a:path extrusionOk="0" h="4405" w="6354">
                    <a:moveTo>
                      <a:pt x="3177" y="0"/>
                    </a:moveTo>
                    <a:cubicBezTo>
                      <a:pt x="1972" y="0"/>
                      <a:pt x="913" y="473"/>
                      <a:pt x="372" y="1161"/>
                    </a:cubicBezTo>
                    <a:lnTo>
                      <a:pt x="23" y="1161"/>
                    </a:lnTo>
                    <a:lnTo>
                      <a:pt x="1" y="2107"/>
                    </a:lnTo>
                    <a:cubicBezTo>
                      <a:pt x="1" y="2140"/>
                      <a:pt x="1" y="2174"/>
                      <a:pt x="1" y="2208"/>
                    </a:cubicBezTo>
                    <a:cubicBezTo>
                      <a:pt x="1" y="3413"/>
                      <a:pt x="1420" y="4404"/>
                      <a:pt x="3177" y="4404"/>
                    </a:cubicBezTo>
                    <a:cubicBezTo>
                      <a:pt x="4934" y="4404"/>
                      <a:pt x="6353" y="3413"/>
                      <a:pt x="6353" y="2208"/>
                    </a:cubicBezTo>
                    <a:lnTo>
                      <a:pt x="6353" y="1161"/>
                    </a:lnTo>
                    <a:lnTo>
                      <a:pt x="5982" y="1161"/>
                    </a:lnTo>
                    <a:cubicBezTo>
                      <a:pt x="5441" y="473"/>
                      <a:pt x="4393" y="0"/>
                      <a:pt x="3177" y="0"/>
                    </a:cubicBezTo>
                    <a:close/>
                  </a:path>
                </a:pathLst>
              </a:custGeom>
              <a:solidFill>
                <a:srgbClr val="428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7"/>
              <p:cNvSpPr/>
              <p:nvPr/>
            </p:nvSpPr>
            <p:spPr>
              <a:xfrm>
                <a:off x="3674793" y="1072549"/>
                <a:ext cx="221977" cy="153889"/>
              </a:xfrm>
              <a:custGeom>
                <a:rect b="b" l="l" r="r" t="t"/>
                <a:pathLst>
                  <a:path extrusionOk="0" h="4405" w="6354">
                    <a:moveTo>
                      <a:pt x="3177" y="0"/>
                    </a:moveTo>
                    <a:cubicBezTo>
                      <a:pt x="1420" y="0"/>
                      <a:pt x="1" y="992"/>
                      <a:pt x="1" y="2197"/>
                    </a:cubicBezTo>
                    <a:cubicBezTo>
                      <a:pt x="1" y="3413"/>
                      <a:pt x="1420" y="4404"/>
                      <a:pt x="3177" y="4404"/>
                    </a:cubicBezTo>
                    <a:cubicBezTo>
                      <a:pt x="4934" y="4404"/>
                      <a:pt x="6353" y="3413"/>
                      <a:pt x="6353" y="2197"/>
                    </a:cubicBezTo>
                    <a:cubicBezTo>
                      <a:pt x="6353" y="992"/>
                      <a:pt x="4934" y="0"/>
                      <a:pt x="31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7"/>
              <p:cNvSpPr/>
              <p:nvPr/>
            </p:nvSpPr>
            <p:spPr>
              <a:xfrm>
                <a:off x="3670072" y="1072549"/>
                <a:ext cx="221977" cy="153889"/>
              </a:xfrm>
              <a:custGeom>
                <a:rect b="b" l="l" r="r" t="t"/>
                <a:pathLst>
                  <a:path extrusionOk="0" fill="none" h="4405" w="6354">
                    <a:moveTo>
                      <a:pt x="5982" y="1161"/>
                    </a:moveTo>
                    <a:cubicBezTo>
                      <a:pt x="5441" y="473"/>
                      <a:pt x="4393" y="0"/>
                      <a:pt x="3177" y="0"/>
                    </a:cubicBezTo>
                    <a:cubicBezTo>
                      <a:pt x="1972" y="0"/>
                      <a:pt x="913" y="473"/>
                      <a:pt x="372" y="1161"/>
                    </a:cubicBezTo>
                    <a:lnTo>
                      <a:pt x="23" y="1161"/>
                    </a:lnTo>
                    <a:lnTo>
                      <a:pt x="1" y="2107"/>
                    </a:lnTo>
                    <a:cubicBezTo>
                      <a:pt x="1" y="2140"/>
                      <a:pt x="1" y="2174"/>
                      <a:pt x="1" y="2208"/>
                    </a:cubicBezTo>
                    <a:cubicBezTo>
                      <a:pt x="1" y="3413"/>
                      <a:pt x="1420" y="4404"/>
                      <a:pt x="3177" y="4404"/>
                    </a:cubicBezTo>
                    <a:cubicBezTo>
                      <a:pt x="4934" y="4404"/>
                      <a:pt x="6353" y="3413"/>
                      <a:pt x="6353" y="2208"/>
                    </a:cubicBezTo>
                    <a:lnTo>
                      <a:pt x="6353" y="1161"/>
                    </a:ln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7"/>
              <p:cNvSpPr/>
              <p:nvPr/>
            </p:nvSpPr>
            <p:spPr>
              <a:xfrm>
                <a:off x="3670072" y="1072549"/>
                <a:ext cx="221977" cy="153889"/>
              </a:xfrm>
              <a:custGeom>
                <a:rect b="b" l="l" r="r" t="t"/>
                <a:pathLst>
                  <a:path extrusionOk="0" fill="none" h="4405" w="6354">
                    <a:moveTo>
                      <a:pt x="6353" y="2197"/>
                    </a:moveTo>
                    <a:cubicBezTo>
                      <a:pt x="6353" y="3413"/>
                      <a:pt x="4934" y="4404"/>
                      <a:pt x="3177" y="4404"/>
                    </a:cubicBezTo>
                    <a:cubicBezTo>
                      <a:pt x="1420" y="4404"/>
                      <a:pt x="1" y="3413"/>
                      <a:pt x="1" y="2197"/>
                    </a:cubicBezTo>
                    <a:cubicBezTo>
                      <a:pt x="1" y="992"/>
                      <a:pt x="1420" y="0"/>
                      <a:pt x="3177" y="0"/>
                    </a:cubicBezTo>
                    <a:cubicBezTo>
                      <a:pt x="4934" y="0"/>
                      <a:pt x="6353" y="992"/>
                      <a:pt x="6353" y="2197"/>
                    </a:cubicBez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7"/>
              <p:cNvSpPr/>
              <p:nvPr/>
            </p:nvSpPr>
            <p:spPr>
              <a:xfrm>
                <a:off x="3670072" y="1035938"/>
                <a:ext cx="221977" cy="153889"/>
              </a:xfrm>
              <a:custGeom>
                <a:rect b="b" l="l" r="r" t="t"/>
                <a:pathLst>
                  <a:path extrusionOk="0" h="4405" w="6354">
                    <a:moveTo>
                      <a:pt x="3177" y="1"/>
                    </a:moveTo>
                    <a:cubicBezTo>
                      <a:pt x="1420" y="1"/>
                      <a:pt x="1" y="992"/>
                      <a:pt x="1" y="2209"/>
                    </a:cubicBezTo>
                    <a:cubicBezTo>
                      <a:pt x="1" y="3425"/>
                      <a:pt x="1420" y="4405"/>
                      <a:pt x="3177" y="4405"/>
                    </a:cubicBezTo>
                    <a:cubicBezTo>
                      <a:pt x="4934" y="4405"/>
                      <a:pt x="6353" y="3425"/>
                      <a:pt x="6353" y="2209"/>
                    </a:cubicBezTo>
                    <a:cubicBezTo>
                      <a:pt x="6353" y="992"/>
                      <a:pt x="4934" y="1"/>
                      <a:pt x="31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7"/>
              <p:cNvSpPr/>
              <p:nvPr/>
            </p:nvSpPr>
            <p:spPr>
              <a:xfrm>
                <a:off x="3670072" y="1035938"/>
                <a:ext cx="221977" cy="153889"/>
              </a:xfrm>
              <a:custGeom>
                <a:rect b="b" l="l" r="r" t="t"/>
                <a:pathLst>
                  <a:path extrusionOk="0" fill="none" h="4405" w="6354">
                    <a:moveTo>
                      <a:pt x="6353" y="2209"/>
                    </a:moveTo>
                    <a:cubicBezTo>
                      <a:pt x="6353" y="3425"/>
                      <a:pt x="4934" y="4405"/>
                      <a:pt x="3177" y="4405"/>
                    </a:cubicBezTo>
                    <a:cubicBezTo>
                      <a:pt x="1420" y="4405"/>
                      <a:pt x="1" y="3425"/>
                      <a:pt x="1" y="2209"/>
                    </a:cubicBezTo>
                    <a:cubicBezTo>
                      <a:pt x="1" y="992"/>
                      <a:pt x="1420" y="1"/>
                      <a:pt x="3177" y="1"/>
                    </a:cubicBezTo>
                    <a:cubicBezTo>
                      <a:pt x="4934" y="1"/>
                      <a:pt x="6353" y="992"/>
                      <a:pt x="6353" y="2209"/>
                    </a:cubicBez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7"/>
              <p:cNvSpPr/>
              <p:nvPr/>
            </p:nvSpPr>
            <p:spPr>
              <a:xfrm>
                <a:off x="3781826" y="1190206"/>
                <a:ext cx="35" cy="36228"/>
              </a:xfrm>
              <a:custGeom>
                <a:rect b="b" l="l" r="r" t="t"/>
                <a:pathLst>
                  <a:path extrusionOk="0" fill="none" h="1037" w="1">
                    <a:moveTo>
                      <a:pt x="1" y="1036"/>
                    </a:moveTo>
                    <a:cubicBezTo>
                      <a:pt x="1" y="1003"/>
                      <a:pt x="1" y="980"/>
                      <a:pt x="1" y="957"/>
                    </a:cubicBezTo>
                    <a:lnTo>
                      <a:pt x="1"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7"/>
              <p:cNvSpPr/>
              <p:nvPr/>
            </p:nvSpPr>
            <p:spPr>
              <a:xfrm>
                <a:off x="3805825" y="1188215"/>
                <a:ext cx="35" cy="35459"/>
              </a:xfrm>
              <a:custGeom>
                <a:rect b="b" l="l" r="r" t="t"/>
                <a:pathLst>
                  <a:path extrusionOk="0" fill="none" h="1015" w="1">
                    <a:moveTo>
                      <a:pt x="1" y="1014"/>
                    </a:moveTo>
                    <a:lnTo>
                      <a:pt x="1"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7"/>
              <p:cNvSpPr/>
              <p:nvPr/>
            </p:nvSpPr>
            <p:spPr>
              <a:xfrm>
                <a:off x="3828637" y="1183115"/>
                <a:ext cx="35" cy="35459"/>
              </a:xfrm>
              <a:custGeom>
                <a:rect b="b" l="l" r="r" t="t"/>
                <a:pathLst>
                  <a:path extrusionOk="0" fill="none" h="1015" w="1">
                    <a:moveTo>
                      <a:pt x="1" y="1014"/>
                    </a:moveTo>
                    <a:lnTo>
                      <a:pt x="1"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7"/>
              <p:cNvSpPr/>
              <p:nvPr/>
            </p:nvSpPr>
            <p:spPr>
              <a:xfrm>
                <a:off x="3849912" y="1174451"/>
                <a:ext cx="35" cy="35843"/>
              </a:xfrm>
              <a:custGeom>
                <a:rect b="b" l="l" r="r" t="t"/>
                <a:pathLst>
                  <a:path extrusionOk="0" fill="none" h="1026" w="1">
                    <a:moveTo>
                      <a:pt x="0" y="1026"/>
                    </a:moveTo>
                    <a:lnTo>
                      <a:pt x="0"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7"/>
              <p:cNvSpPr/>
              <p:nvPr/>
            </p:nvSpPr>
            <p:spPr>
              <a:xfrm>
                <a:off x="3868008" y="1162259"/>
                <a:ext cx="35" cy="35843"/>
              </a:xfrm>
              <a:custGeom>
                <a:rect b="b" l="l" r="r" t="t"/>
                <a:pathLst>
                  <a:path extrusionOk="0" fill="none" h="1026" w="1">
                    <a:moveTo>
                      <a:pt x="0" y="1025"/>
                    </a:moveTo>
                    <a:lnTo>
                      <a:pt x="0"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7"/>
              <p:cNvSpPr/>
              <p:nvPr/>
            </p:nvSpPr>
            <p:spPr>
              <a:xfrm>
                <a:off x="3884147" y="1142207"/>
                <a:ext cx="35" cy="35808"/>
              </a:xfrm>
              <a:custGeom>
                <a:rect b="b" l="l" r="r" t="t"/>
                <a:pathLst>
                  <a:path extrusionOk="0" fill="none" h="1025" w="1">
                    <a:moveTo>
                      <a:pt x="0" y="1025"/>
                    </a:moveTo>
                    <a:lnTo>
                      <a:pt x="0"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7"/>
              <p:cNvSpPr/>
              <p:nvPr/>
            </p:nvSpPr>
            <p:spPr>
              <a:xfrm>
                <a:off x="3757023" y="1188215"/>
                <a:ext cx="35" cy="35459"/>
              </a:xfrm>
              <a:custGeom>
                <a:rect b="b" l="l" r="r" t="t"/>
                <a:pathLst>
                  <a:path extrusionOk="0" fill="none" h="1015" w="1">
                    <a:moveTo>
                      <a:pt x="1" y="1014"/>
                    </a:moveTo>
                    <a:lnTo>
                      <a:pt x="1"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7"/>
              <p:cNvSpPr/>
              <p:nvPr/>
            </p:nvSpPr>
            <p:spPr>
              <a:xfrm>
                <a:off x="3734211" y="1183115"/>
                <a:ext cx="35" cy="35459"/>
              </a:xfrm>
              <a:custGeom>
                <a:rect b="b" l="l" r="r" t="t"/>
                <a:pathLst>
                  <a:path extrusionOk="0" fill="none" h="1015" w="1">
                    <a:moveTo>
                      <a:pt x="1" y="1014"/>
                    </a:moveTo>
                    <a:lnTo>
                      <a:pt x="1"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7"/>
              <p:cNvSpPr/>
              <p:nvPr/>
            </p:nvSpPr>
            <p:spPr>
              <a:xfrm>
                <a:off x="3712971" y="1174451"/>
                <a:ext cx="35" cy="35843"/>
              </a:xfrm>
              <a:custGeom>
                <a:rect b="b" l="l" r="r" t="t"/>
                <a:pathLst>
                  <a:path extrusionOk="0" fill="none" h="1026" w="1">
                    <a:moveTo>
                      <a:pt x="1" y="1026"/>
                    </a:moveTo>
                    <a:lnTo>
                      <a:pt x="1"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7"/>
              <p:cNvSpPr/>
              <p:nvPr/>
            </p:nvSpPr>
            <p:spPr>
              <a:xfrm>
                <a:off x="3694876" y="1162259"/>
                <a:ext cx="35" cy="35843"/>
              </a:xfrm>
              <a:custGeom>
                <a:rect b="b" l="l" r="r" t="t"/>
                <a:pathLst>
                  <a:path extrusionOk="0" fill="none" h="1026" w="1">
                    <a:moveTo>
                      <a:pt x="0" y="1025"/>
                    </a:moveTo>
                    <a:lnTo>
                      <a:pt x="0"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7"/>
              <p:cNvSpPr/>
              <p:nvPr/>
            </p:nvSpPr>
            <p:spPr>
              <a:xfrm>
                <a:off x="3678736" y="1142207"/>
                <a:ext cx="35" cy="35808"/>
              </a:xfrm>
              <a:custGeom>
                <a:rect b="b" l="l" r="r" t="t"/>
                <a:pathLst>
                  <a:path extrusionOk="0" fill="none" h="1025" w="1">
                    <a:moveTo>
                      <a:pt x="1" y="1025"/>
                    </a:moveTo>
                    <a:lnTo>
                      <a:pt x="1"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7"/>
              <p:cNvSpPr/>
              <p:nvPr/>
            </p:nvSpPr>
            <p:spPr>
              <a:xfrm>
                <a:off x="3695260" y="1053650"/>
                <a:ext cx="171601" cy="118884"/>
              </a:xfrm>
              <a:custGeom>
                <a:rect b="b" l="l" r="r" t="t"/>
                <a:pathLst>
                  <a:path extrusionOk="0" h="3403" w="4912">
                    <a:moveTo>
                      <a:pt x="2456" y="1"/>
                    </a:moveTo>
                    <a:cubicBezTo>
                      <a:pt x="1104" y="1"/>
                      <a:pt x="1" y="755"/>
                      <a:pt x="1" y="1702"/>
                    </a:cubicBezTo>
                    <a:cubicBezTo>
                      <a:pt x="1" y="2636"/>
                      <a:pt x="1104" y="3402"/>
                      <a:pt x="2456" y="3402"/>
                    </a:cubicBezTo>
                    <a:cubicBezTo>
                      <a:pt x="3819" y="3402"/>
                      <a:pt x="4911" y="2636"/>
                      <a:pt x="4911" y="1702"/>
                    </a:cubicBezTo>
                    <a:cubicBezTo>
                      <a:pt x="4911" y="755"/>
                      <a:pt x="3819" y="1"/>
                      <a:pt x="24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7"/>
              <p:cNvSpPr/>
              <p:nvPr/>
            </p:nvSpPr>
            <p:spPr>
              <a:xfrm>
                <a:off x="3695260" y="1053650"/>
                <a:ext cx="171601" cy="118884"/>
              </a:xfrm>
              <a:custGeom>
                <a:rect b="b" l="l" r="r" t="t"/>
                <a:pathLst>
                  <a:path extrusionOk="0" fill="none" h="3403" w="4912">
                    <a:moveTo>
                      <a:pt x="4911" y="1702"/>
                    </a:moveTo>
                    <a:cubicBezTo>
                      <a:pt x="4911" y="2636"/>
                      <a:pt x="3819" y="3402"/>
                      <a:pt x="2456" y="3402"/>
                    </a:cubicBezTo>
                    <a:cubicBezTo>
                      <a:pt x="1104" y="3402"/>
                      <a:pt x="1" y="2636"/>
                      <a:pt x="1" y="1702"/>
                    </a:cubicBezTo>
                    <a:cubicBezTo>
                      <a:pt x="1" y="755"/>
                      <a:pt x="1104" y="1"/>
                      <a:pt x="2456" y="1"/>
                    </a:cubicBezTo>
                    <a:cubicBezTo>
                      <a:pt x="3819" y="1"/>
                      <a:pt x="4911" y="755"/>
                      <a:pt x="4911" y="1702"/>
                    </a:cubicBez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7"/>
              <p:cNvSpPr/>
              <p:nvPr/>
            </p:nvSpPr>
            <p:spPr>
              <a:xfrm>
                <a:off x="3718491" y="1079640"/>
                <a:ext cx="125556" cy="66901"/>
              </a:xfrm>
              <a:custGeom>
                <a:rect b="b" l="l" r="r" t="t"/>
                <a:pathLst>
                  <a:path extrusionOk="0" h="1915" w="3594">
                    <a:moveTo>
                      <a:pt x="361" y="0"/>
                    </a:moveTo>
                    <a:lnTo>
                      <a:pt x="57" y="124"/>
                    </a:lnTo>
                    <a:lnTo>
                      <a:pt x="282" y="248"/>
                    </a:lnTo>
                    <a:cubicBezTo>
                      <a:pt x="90" y="349"/>
                      <a:pt x="0" y="462"/>
                      <a:pt x="0" y="563"/>
                    </a:cubicBezTo>
                    <a:cubicBezTo>
                      <a:pt x="11" y="676"/>
                      <a:pt x="113" y="789"/>
                      <a:pt x="316" y="901"/>
                    </a:cubicBezTo>
                    <a:cubicBezTo>
                      <a:pt x="462" y="980"/>
                      <a:pt x="608" y="1036"/>
                      <a:pt x="777" y="1081"/>
                    </a:cubicBezTo>
                    <a:cubicBezTo>
                      <a:pt x="935" y="1115"/>
                      <a:pt x="1081" y="1138"/>
                      <a:pt x="1217" y="1149"/>
                    </a:cubicBezTo>
                    <a:cubicBezTo>
                      <a:pt x="1341" y="1149"/>
                      <a:pt x="1577" y="1149"/>
                      <a:pt x="1904" y="1138"/>
                    </a:cubicBezTo>
                    <a:cubicBezTo>
                      <a:pt x="2095" y="1138"/>
                      <a:pt x="2230" y="1149"/>
                      <a:pt x="2320" y="1172"/>
                    </a:cubicBezTo>
                    <a:cubicBezTo>
                      <a:pt x="2411" y="1205"/>
                      <a:pt x="2523" y="1262"/>
                      <a:pt x="2681" y="1340"/>
                    </a:cubicBezTo>
                    <a:cubicBezTo>
                      <a:pt x="2737" y="1374"/>
                      <a:pt x="2771" y="1408"/>
                      <a:pt x="2782" y="1431"/>
                    </a:cubicBezTo>
                    <a:cubicBezTo>
                      <a:pt x="2793" y="1453"/>
                      <a:pt x="2782" y="1476"/>
                      <a:pt x="2737" y="1498"/>
                    </a:cubicBezTo>
                    <a:cubicBezTo>
                      <a:pt x="2709" y="1509"/>
                      <a:pt x="2681" y="1515"/>
                      <a:pt x="2653" y="1515"/>
                    </a:cubicBezTo>
                    <a:cubicBezTo>
                      <a:pt x="2625" y="1515"/>
                      <a:pt x="2596" y="1509"/>
                      <a:pt x="2568" y="1498"/>
                    </a:cubicBezTo>
                    <a:cubicBezTo>
                      <a:pt x="2512" y="1476"/>
                      <a:pt x="2399" y="1419"/>
                      <a:pt x="2208" y="1318"/>
                    </a:cubicBezTo>
                    <a:lnTo>
                      <a:pt x="2050" y="1228"/>
                    </a:lnTo>
                    <a:lnTo>
                      <a:pt x="1408" y="1487"/>
                    </a:lnTo>
                    <a:lnTo>
                      <a:pt x="1532" y="1566"/>
                    </a:lnTo>
                    <a:cubicBezTo>
                      <a:pt x="1836" y="1735"/>
                      <a:pt x="2118" y="1825"/>
                      <a:pt x="2365" y="1836"/>
                    </a:cubicBezTo>
                    <a:cubicBezTo>
                      <a:pt x="2407" y="1838"/>
                      <a:pt x="2447" y="1839"/>
                      <a:pt x="2487" y="1839"/>
                    </a:cubicBezTo>
                    <a:cubicBezTo>
                      <a:pt x="2687" y="1839"/>
                      <a:pt x="2869" y="1815"/>
                      <a:pt x="3019" y="1768"/>
                    </a:cubicBezTo>
                    <a:lnTo>
                      <a:pt x="3289" y="1915"/>
                    </a:lnTo>
                    <a:lnTo>
                      <a:pt x="3582" y="1791"/>
                    </a:lnTo>
                    <a:lnTo>
                      <a:pt x="3323" y="1656"/>
                    </a:lnTo>
                    <a:cubicBezTo>
                      <a:pt x="3514" y="1543"/>
                      <a:pt x="3593" y="1431"/>
                      <a:pt x="3559" y="1307"/>
                    </a:cubicBezTo>
                    <a:cubicBezTo>
                      <a:pt x="3537" y="1183"/>
                      <a:pt x="3402" y="1059"/>
                      <a:pt x="3154" y="924"/>
                    </a:cubicBezTo>
                    <a:cubicBezTo>
                      <a:pt x="3007" y="834"/>
                      <a:pt x="2861" y="777"/>
                      <a:pt x="2715" y="732"/>
                    </a:cubicBezTo>
                    <a:cubicBezTo>
                      <a:pt x="2579" y="698"/>
                      <a:pt x="2444" y="676"/>
                      <a:pt x="2332" y="665"/>
                    </a:cubicBezTo>
                    <a:cubicBezTo>
                      <a:pt x="2219" y="665"/>
                      <a:pt x="2028" y="665"/>
                      <a:pt x="1757" y="676"/>
                    </a:cubicBezTo>
                    <a:cubicBezTo>
                      <a:pt x="1547" y="676"/>
                      <a:pt x="1392" y="681"/>
                      <a:pt x="1285" y="681"/>
                    </a:cubicBezTo>
                    <a:cubicBezTo>
                      <a:pt x="1232" y="681"/>
                      <a:pt x="1190" y="680"/>
                      <a:pt x="1160" y="676"/>
                    </a:cubicBezTo>
                    <a:cubicBezTo>
                      <a:pt x="1081" y="665"/>
                      <a:pt x="991" y="631"/>
                      <a:pt x="879" y="575"/>
                    </a:cubicBezTo>
                    <a:cubicBezTo>
                      <a:pt x="822" y="541"/>
                      <a:pt x="777" y="507"/>
                      <a:pt x="766" y="484"/>
                    </a:cubicBezTo>
                    <a:cubicBezTo>
                      <a:pt x="755" y="462"/>
                      <a:pt x="766" y="439"/>
                      <a:pt x="811" y="417"/>
                    </a:cubicBezTo>
                    <a:cubicBezTo>
                      <a:pt x="837" y="410"/>
                      <a:pt x="863" y="404"/>
                      <a:pt x="891" y="404"/>
                    </a:cubicBezTo>
                    <a:cubicBezTo>
                      <a:pt x="912" y="404"/>
                      <a:pt x="934" y="407"/>
                      <a:pt x="958" y="417"/>
                    </a:cubicBezTo>
                    <a:cubicBezTo>
                      <a:pt x="1014" y="428"/>
                      <a:pt x="1093" y="462"/>
                      <a:pt x="1217" y="530"/>
                    </a:cubicBezTo>
                    <a:lnTo>
                      <a:pt x="1329" y="597"/>
                    </a:lnTo>
                    <a:lnTo>
                      <a:pt x="1960" y="331"/>
                    </a:lnTo>
                    <a:lnTo>
                      <a:pt x="1960" y="331"/>
                    </a:lnTo>
                    <a:cubicBezTo>
                      <a:pt x="1964" y="334"/>
                      <a:pt x="1968" y="336"/>
                      <a:pt x="1971" y="338"/>
                    </a:cubicBezTo>
                    <a:lnTo>
                      <a:pt x="1971" y="327"/>
                    </a:lnTo>
                    <a:lnTo>
                      <a:pt x="1960" y="331"/>
                    </a:lnTo>
                    <a:lnTo>
                      <a:pt x="1960" y="331"/>
                    </a:lnTo>
                    <a:cubicBezTo>
                      <a:pt x="1909" y="301"/>
                      <a:pt x="1868" y="280"/>
                      <a:pt x="1847" y="259"/>
                    </a:cubicBezTo>
                    <a:cubicBezTo>
                      <a:pt x="1645" y="147"/>
                      <a:pt x="1442" y="79"/>
                      <a:pt x="1228" y="56"/>
                    </a:cubicBezTo>
                    <a:cubicBezTo>
                      <a:pt x="1174" y="51"/>
                      <a:pt x="1121" y="48"/>
                      <a:pt x="1067" y="48"/>
                    </a:cubicBezTo>
                    <a:cubicBezTo>
                      <a:pt x="906" y="48"/>
                      <a:pt x="744" y="73"/>
                      <a:pt x="575" y="124"/>
                    </a:cubicBezTo>
                    <a:lnTo>
                      <a:pt x="3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7"/>
              <p:cNvSpPr/>
              <p:nvPr/>
            </p:nvSpPr>
            <p:spPr>
              <a:xfrm>
                <a:off x="3718491" y="1079640"/>
                <a:ext cx="125556" cy="66901"/>
              </a:xfrm>
              <a:custGeom>
                <a:rect b="b" l="l" r="r" t="t"/>
                <a:pathLst>
                  <a:path extrusionOk="0" fill="none" h="1915" w="3594">
                    <a:moveTo>
                      <a:pt x="1971" y="327"/>
                    </a:moveTo>
                    <a:lnTo>
                      <a:pt x="1329" y="597"/>
                    </a:lnTo>
                    <a:lnTo>
                      <a:pt x="1217" y="530"/>
                    </a:lnTo>
                    <a:cubicBezTo>
                      <a:pt x="1093" y="462"/>
                      <a:pt x="1014" y="428"/>
                      <a:pt x="958" y="417"/>
                    </a:cubicBezTo>
                    <a:cubicBezTo>
                      <a:pt x="901" y="394"/>
                      <a:pt x="856" y="406"/>
                      <a:pt x="811" y="417"/>
                    </a:cubicBezTo>
                    <a:cubicBezTo>
                      <a:pt x="766" y="439"/>
                      <a:pt x="755" y="462"/>
                      <a:pt x="766" y="484"/>
                    </a:cubicBezTo>
                    <a:cubicBezTo>
                      <a:pt x="777" y="507"/>
                      <a:pt x="822" y="541"/>
                      <a:pt x="879" y="575"/>
                    </a:cubicBezTo>
                    <a:cubicBezTo>
                      <a:pt x="991" y="631"/>
                      <a:pt x="1081" y="665"/>
                      <a:pt x="1160" y="676"/>
                    </a:cubicBezTo>
                    <a:cubicBezTo>
                      <a:pt x="1250" y="687"/>
                      <a:pt x="1442" y="676"/>
                      <a:pt x="1757" y="676"/>
                    </a:cubicBezTo>
                    <a:cubicBezTo>
                      <a:pt x="2028" y="665"/>
                      <a:pt x="2219" y="665"/>
                      <a:pt x="2332" y="665"/>
                    </a:cubicBezTo>
                    <a:cubicBezTo>
                      <a:pt x="2444" y="676"/>
                      <a:pt x="2579" y="698"/>
                      <a:pt x="2715" y="732"/>
                    </a:cubicBezTo>
                    <a:cubicBezTo>
                      <a:pt x="2861" y="777"/>
                      <a:pt x="3007" y="834"/>
                      <a:pt x="3154" y="924"/>
                    </a:cubicBezTo>
                    <a:cubicBezTo>
                      <a:pt x="3402" y="1059"/>
                      <a:pt x="3537" y="1183"/>
                      <a:pt x="3559" y="1307"/>
                    </a:cubicBezTo>
                    <a:cubicBezTo>
                      <a:pt x="3593" y="1431"/>
                      <a:pt x="3514" y="1543"/>
                      <a:pt x="3323" y="1656"/>
                    </a:cubicBezTo>
                    <a:lnTo>
                      <a:pt x="3582" y="1791"/>
                    </a:lnTo>
                    <a:lnTo>
                      <a:pt x="3289" y="1915"/>
                    </a:lnTo>
                    <a:lnTo>
                      <a:pt x="3019" y="1768"/>
                    </a:lnTo>
                    <a:cubicBezTo>
                      <a:pt x="2839" y="1825"/>
                      <a:pt x="2613" y="1847"/>
                      <a:pt x="2365" y="1836"/>
                    </a:cubicBezTo>
                    <a:cubicBezTo>
                      <a:pt x="2118" y="1825"/>
                      <a:pt x="1836" y="1735"/>
                      <a:pt x="1532" y="1566"/>
                    </a:cubicBezTo>
                    <a:lnTo>
                      <a:pt x="1408" y="1487"/>
                    </a:lnTo>
                    <a:lnTo>
                      <a:pt x="2050" y="1228"/>
                    </a:lnTo>
                    <a:lnTo>
                      <a:pt x="2208" y="1318"/>
                    </a:lnTo>
                    <a:cubicBezTo>
                      <a:pt x="2399" y="1419"/>
                      <a:pt x="2512" y="1476"/>
                      <a:pt x="2568" y="1498"/>
                    </a:cubicBezTo>
                    <a:cubicBezTo>
                      <a:pt x="2625" y="1521"/>
                      <a:pt x="2681" y="1521"/>
                      <a:pt x="2737" y="1498"/>
                    </a:cubicBezTo>
                    <a:cubicBezTo>
                      <a:pt x="2782" y="1476"/>
                      <a:pt x="2793" y="1453"/>
                      <a:pt x="2782" y="1431"/>
                    </a:cubicBezTo>
                    <a:cubicBezTo>
                      <a:pt x="2771" y="1408"/>
                      <a:pt x="2737" y="1374"/>
                      <a:pt x="2681" y="1340"/>
                    </a:cubicBezTo>
                    <a:cubicBezTo>
                      <a:pt x="2523" y="1262"/>
                      <a:pt x="2411" y="1205"/>
                      <a:pt x="2320" y="1172"/>
                    </a:cubicBezTo>
                    <a:cubicBezTo>
                      <a:pt x="2230" y="1149"/>
                      <a:pt x="2095" y="1138"/>
                      <a:pt x="1904" y="1138"/>
                    </a:cubicBezTo>
                    <a:cubicBezTo>
                      <a:pt x="1577" y="1149"/>
                      <a:pt x="1341" y="1149"/>
                      <a:pt x="1217" y="1149"/>
                    </a:cubicBezTo>
                    <a:cubicBezTo>
                      <a:pt x="1081" y="1138"/>
                      <a:pt x="935" y="1115"/>
                      <a:pt x="777" y="1081"/>
                    </a:cubicBezTo>
                    <a:cubicBezTo>
                      <a:pt x="608" y="1036"/>
                      <a:pt x="462" y="980"/>
                      <a:pt x="316" y="901"/>
                    </a:cubicBezTo>
                    <a:cubicBezTo>
                      <a:pt x="113" y="789"/>
                      <a:pt x="11" y="676"/>
                      <a:pt x="0" y="563"/>
                    </a:cubicBezTo>
                    <a:cubicBezTo>
                      <a:pt x="0" y="462"/>
                      <a:pt x="90" y="349"/>
                      <a:pt x="282" y="248"/>
                    </a:cubicBezTo>
                    <a:lnTo>
                      <a:pt x="57" y="124"/>
                    </a:lnTo>
                    <a:lnTo>
                      <a:pt x="361" y="0"/>
                    </a:lnTo>
                    <a:lnTo>
                      <a:pt x="575" y="124"/>
                    </a:lnTo>
                    <a:cubicBezTo>
                      <a:pt x="800" y="56"/>
                      <a:pt x="1014" y="34"/>
                      <a:pt x="1228" y="56"/>
                    </a:cubicBezTo>
                    <a:cubicBezTo>
                      <a:pt x="1442" y="79"/>
                      <a:pt x="1645" y="147"/>
                      <a:pt x="1847" y="259"/>
                    </a:cubicBezTo>
                    <a:cubicBezTo>
                      <a:pt x="1870" y="282"/>
                      <a:pt x="1915" y="304"/>
                      <a:pt x="1971" y="338"/>
                    </a:cubicBez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7"/>
              <p:cNvSpPr/>
              <p:nvPr/>
            </p:nvSpPr>
            <p:spPr>
              <a:xfrm>
                <a:off x="3670072" y="1001738"/>
                <a:ext cx="221977" cy="153469"/>
              </a:xfrm>
              <a:custGeom>
                <a:rect b="b" l="l" r="r" t="t"/>
                <a:pathLst>
                  <a:path extrusionOk="0" h="4393" w="6354">
                    <a:moveTo>
                      <a:pt x="3177" y="0"/>
                    </a:moveTo>
                    <a:cubicBezTo>
                      <a:pt x="1972" y="0"/>
                      <a:pt x="913" y="462"/>
                      <a:pt x="372" y="1149"/>
                    </a:cubicBezTo>
                    <a:lnTo>
                      <a:pt x="23" y="1149"/>
                    </a:lnTo>
                    <a:lnTo>
                      <a:pt x="1" y="2106"/>
                    </a:lnTo>
                    <a:cubicBezTo>
                      <a:pt x="1" y="2129"/>
                      <a:pt x="1" y="2163"/>
                      <a:pt x="1" y="2196"/>
                    </a:cubicBezTo>
                    <a:cubicBezTo>
                      <a:pt x="1" y="3413"/>
                      <a:pt x="1420" y="4393"/>
                      <a:pt x="3177" y="4393"/>
                    </a:cubicBezTo>
                    <a:cubicBezTo>
                      <a:pt x="4934" y="4393"/>
                      <a:pt x="6353" y="3413"/>
                      <a:pt x="6353" y="2196"/>
                    </a:cubicBezTo>
                    <a:lnTo>
                      <a:pt x="6353" y="1149"/>
                    </a:lnTo>
                    <a:lnTo>
                      <a:pt x="5982" y="1149"/>
                    </a:lnTo>
                    <a:cubicBezTo>
                      <a:pt x="5441" y="462"/>
                      <a:pt x="4393" y="0"/>
                      <a:pt x="3177" y="0"/>
                    </a:cubicBezTo>
                    <a:close/>
                  </a:path>
                </a:pathLst>
              </a:custGeom>
              <a:solidFill>
                <a:srgbClr val="428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7"/>
              <p:cNvSpPr/>
              <p:nvPr/>
            </p:nvSpPr>
            <p:spPr>
              <a:xfrm>
                <a:off x="3670072" y="1001319"/>
                <a:ext cx="221977" cy="153889"/>
              </a:xfrm>
              <a:custGeom>
                <a:rect b="b" l="l" r="r" t="t"/>
                <a:pathLst>
                  <a:path extrusionOk="0" h="4405" w="6354">
                    <a:moveTo>
                      <a:pt x="3177" y="1"/>
                    </a:moveTo>
                    <a:cubicBezTo>
                      <a:pt x="1420" y="1"/>
                      <a:pt x="1" y="992"/>
                      <a:pt x="1" y="2208"/>
                    </a:cubicBezTo>
                    <a:cubicBezTo>
                      <a:pt x="1" y="3425"/>
                      <a:pt x="1420" y="4405"/>
                      <a:pt x="3177" y="4405"/>
                    </a:cubicBezTo>
                    <a:cubicBezTo>
                      <a:pt x="4934" y="4405"/>
                      <a:pt x="6353" y="3425"/>
                      <a:pt x="6353" y="2208"/>
                    </a:cubicBezTo>
                    <a:cubicBezTo>
                      <a:pt x="6353" y="992"/>
                      <a:pt x="4934" y="1"/>
                      <a:pt x="31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7"/>
              <p:cNvSpPr/>
              <p:nvPr/>
            </p:nvSpPr>
            <p:spPr>
              <a:xfrm>
                <a:off x="3670072" y="1001738"/>
                <a:ext cx="221977" cy="153469"/>
              </a:xfrm>
              <a:custGeom>
                <a:rect b="b" l="l" r="r" t="t"/>
                <a:pathLst>
                  <a:path extrusionOk="0" fill="none" h="4393" w="6354">
                    <a:moveTo>
                      <a:pt x="5982" y="1149"/>
                    </a:moveTo>
                    <a:cubicBezTo>
                      <a:pt x="5441" y="462"/>
                      <a:pt x="4393" y="0"/>
                      <a:pt x="3177" y="0"/>
                    </a:cubicBezTo>
                    <a:cubicBezTo>
                      <a:pt x="1972" y="0"/>
                      <a:pt x="913" y="462"/>
                      <a:pt x="372" y="1149"/>
                    </a:cubicBezTo>
                    <a:lnTo>
                      <a:pt x="23" y="1149"/>
                    </a:lnTo>
                    <a:lnTo>
                      <a:pt x="1" y="2106"/>
                    </a:lnTo>
                    <a:cubicBezTo>
                      <a:pt x="1" y="2129"/>
                      <a:pt x="1" y="2163"/>
                      <a:pt x="1" y="2196"/>
                    </a:cubicBezTo>
                    <a:cubicBezTo>
                      <a:pt x="1" y="3413"/>
                      <a:pt x="1420" y="4393"/>
                      <a:pt x="3177" y="4393"/>
                    </a:cubicBezTo>
                    <a:cubicBezTo>
                      <a:pt x="4934" y="4393"/>
                      <a:pt x="6353" y="3413"/>
                      <a:pt x="6353" y="2196"/>
                    </a:cubicBezTo>
                    <a:lnTo>
                      <a:pt x="6353" y="1149"/>
                    </a:ln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7"/>
              <p:cNvSpPr/>
              <p:nvPr/>
            </p:nvSpPr>
            <p:spPr>
              <a:xfrm>
                <a:off x="3670072" y="1001319"/>
                <a:ext cx="221977" cy="153889"/>
              </a:xfrm>
              <a:custGeom>
                <a:rect b="b" l="l" r="r" t="t"/>
                <a:pathLst>
                  <a:path extrusionOk="0" fill="none" h="4405" w="6354">
                    <a:moveTo>
                      <a:pt x="6353" y="2208"/>
                    </a:moveTo>
                    <a:cubicBezTo>
                      <a:pt x="6353" y="3425"/>
                      <a:pt x="4934" y="4405"/>
                      <a:pt x="3177" y="4405"/>
                    </a:cubicBezTo>
                    <a:cubicBezTo>
                      <a:pt x="1420" y="4405"/>
                      <a:pt x="1" y="3425"/>
                      <a:pt x="1" y="2208"/>
                    </a:cubicBezTo>
                    <a:cubicBezTo>
                      <a:pt x="1" y="992"/>
                      <a:pt x="1420" y="1"/>
                      <a:pt x="3177" y="1"/>
                    </a:cubicBezTo>
                    <a:cubicBezTo>
                      <a:pt x="4934" y="1"/>
                      <a:pt x="6353" y="992"/>
                      <a:pt x="6353" y="2208"/>
                    </a:cubicBez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7"/>
              <p:cNvSpPr/>
              <p:nvPr/>
            </p:nvSpPr>
            <p:spPr>
              <a:xfrm>
                <a:off x="3670072" y="965127"/>
                <a:ext cx="221977" cy="153889"/>
              </a:xfrm>
              <a:custGeom>
                <a:rect b="b" l="l" r="r" t="t"/>
                <a:pathLst>
                  <a:path extrusionOk="0" h="4405" w="6354">
                    <a:moveTo>
                      <a:pt x="3177" y="1"/>
                    </a:moveTo>
                    <a:cubicBezTo>
                      <a:pt x="1420" y="1"/>
                      <a:pt x="1" y="980"/>
                      <a:pt x="1" y="2197"/>
                    </a:cubicBezTo>
                    <a:cubicBezTo>
                      <a:pt x="1" y="3413"/>
                      <a:pt x="1420" y="4404"/>
                      <a:pt x="3177" y="4404"/>
                    </a:cubicBezTo>
                    <a:cubicBezTo>
                      <a:pt x="4934" y="4404"/>
                      <a:pt x="6353" y="3413"/>
                      <a:pt x="6353" y="2197"/>
                    </a:cubicBezTo>
                    <a:cubicBezTo>
                      <a:pt x="6353" y="980"/>
                      <a:pt x="4934" y="1"/>
                      <a:pt x="31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7"/>
              <p:cNvSpPr/>
              <p:nvPr/>
            </p:nvSpPr>
            <p:spPr>
              <a:xfrm>
                <a:off x="3670072" y="965127"/>
                <a:ext cx="221977" cy="153889"/>
              </a:xfrm>
              <a:custGeom>
                <a:rect b="b" l="l" r="r" t="t"/>
                <a:pathLst>
                  <a:path extrusionOk="0" fill="none" h="4405" w="6354">
                    <a:moveTo>
                      <a:pt x="6353" y="2197"/>
                    </a:moveTo>
                    <a:cubicBezTo>
                      <a:pt x="6353" y="3413"/>
                      <a:pt x="4934" y="4404"/>
                      <a:pt x="3177" y="4404"/>
                    </a:cubicBezTo>
                    <a:cubicBezTo>
                      <a:pt x="1420" y="4404"/>
                      <a:pt x="1" y="3413"/>
                      <a:pt x="1" y="2197"/>
                    </a:cubicBezTo>
                    <a:cubicBezTo>
                      <a:pt x="1" y="980"/>
                      <a:pt x="1420" y="1"/>
                      <a:pt x="3177" y="1"/>
                    </a:cubicBezTo>
                    <a:cubicBezTo>
                      <a:pt x="4934" y="1"/>
                      <a:pt x="6353" y="980"/>
                      <a:pt x="6353" y="2197"/>
                    </a:cubicBez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7"/>
              <p:cNvSpPr/>
              <p:nvPr/>
            </p:nvSpPr>
            <p:spPr>
              <a:xfrm>
                <a:off x="3781826" y="1119360"/>
                <a:ext cx="35" cy="35843"/>
              </a:xfrm>
              <a:custGeom>
                <a:rect b="b" l="l" r="r" t="t"/>
                <a:pathLst>
                  <a:path extrusionOk="0" fill="none" h="1026" w="1">
                    <a:moveTo>
                      <a:pt x="1" y="1026"/>
                    </a:moveTo>
                    <a:cubicBezTo>
                      <a:pt x="1" y="1003"/>
                      <a:pt x="1" y="981"/>
                      <a:pt x="1" y="947"/>
                    </a:cubicBezTo>
                    <a:lnTo>
                      <a:pt x="1"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7"/>
              <p:cNvSpPr/>
              <p:nvPr/>
            </p:nvSpPr>
            <p:spPr>
              <a:xfrm>
                <a:off x="3805825" y="1117020"/>
                <a:ext cx="35" cy="35843"/>
              </a:xfrm>
              <a:custGeom>
                <a:rect b="b" l="l" r="r" t="t"/>
                <a:pathLst>
                  <a:path extrusionOk="0" fill="none" h="1026" w="1">
                    <a:moveTo>
                      <a:pt x="1" y="1025"/>
                    </a:moveTo>
                    <a:lnTo>
                      <a:pt x="1"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7"/>
              <p:cNvSpPr/>
              <p:nvPr/>
            </p:nvSpPr>
            <p:spPr>
              <a:xfrm>
                <a:off x="3828637" y="1111884"/>
                <a:ext cx="35" cy="35843"/>
              </a:xfrm>
              <a:custGeom>
                <a:rect b="b" l="l" r="r" t="t"/>
                <a:pathLst>
                  <a:path extrusionOk="0" fill="none" h="1026" w="1">
                    <a:moveTo>
                      <a:pt x="1" y="1026"/>
                    </a:moveTo>
                    <a:lnTo>
                      <a:pt x="1"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7"/>
              <p:cNvSpPr/>
              <p:nvPr/>
            </p:nvSpPr>
            <p:spPr>
              <a:xfrm>
                <a:off x="3849912" y="1103221"/>
                <a:ext cx="35" cy="35843"/>
              </a:xfrm>
              <a:custGeom>
                <a:rect b="b" l="l" r="r" t="t"/>
                <a:pathLst>
                  <a:path extrusionOk="0" fill="none" h="1026" w="1">
                    <a:moveTo>
                      <a:pt x="0" y="1026"/>
                    </a:moveTo>
                    <a:lnTo>
                      <a:pt x="0"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7"/>
              <p:cNvSpPr/>
              <p:nvPr/>
            </p:nvSpPr>
            <p:spPr>
              <a:xfrm>
                <a:off x="3868008" y="1091029"/>
                <a:ext cx="35" cy="35843"/>
              </a:xfrm>
              <a:custGeom>
                <a:rect b="b" l="l" r="r" t="t"/>
                <a:pathLst>
                  <a:path extrusionOk="0" fill="none" h="1026" w="1">
                    <a:moveTo>
                      <a:pt x="0" y="1026"/>
                    </a:moveTo>
                    <a:lnTo>
                      <a:pt x="0"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7"/>
              <p:cNvSpPr/>
              <p:nvPr/>
            </p:nvSpPr>
            <p:spPr>
              <a:xfrm>
                <a:off x="3884147" y="1070977"/>
                <a:ext cx="35" cy="35843"/>
              </a:xfrm>
              <a:custGeom>
                <a:rect b="b" l="l" r="r" t="t"/>
                <a:pathLst>
                  <a:path extrusionOk="0" fill="none" h="1026" w="1">
                    <a:moveTo>
                      <a:pt x="0" y="1025"/>
                    </a:moveTo>
                    <a:lnTo>
                      <a:pt x="0"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7"/>
              <p:cNvSpPr/>
              <p:nvPr/>
            </p:nvSpPr>
            <p:spPr>
              <a:xfrm>
                <a:off x="3757023" y="1117020"/>
                <a:ext cx="35" cy="35843"/>
              </a:xfrm>
              <a:custGeom>
                <a:rect b="b" l="l" r="r" t="t"/>
                <a:pathLst>
                  <a:path extrusionOk="0" fill="none" h="1026" w="1">
                    <a:moveTo>
                      <a:pt x="1" y="1025"/>
                    </a:moveTo>
                    <a:lnTo>
                      <a:pt x="1"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7"/>
              <p:cNvSpPr/>
              <p:nvPr/>
            </p:nvSpPr>
            <p:spPr>
              <a:xfrm>
                <a:off x="3734211" y="1111884"/>
                <a:ext cx="35" cy="35843"/>
              </a:xfrm>
              <a:custGeom>
                <a:rect b="b" l="l" r="r" t="t"/>
                <a:pathLst>
                  <a:path extrusionOk="0" fill="none" h="1026" w="1">
                    <a:moveTo>
                      <a:pt x="1" y="1026"/>
                    </a:moveTo>
                    <a:lnTo>
                      <a:pt x="1"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7"/>
              <p:cNvSpPr/>
              <p:nvPr/>
            </p:nvSpPr>
            <p:spPr>
              <a:xfrm>
                <a:off x="3712971" y="1103221"/>
                <a:ext cx="35" cy="35843"/>
              </a:xfrm>
              <a:custGeom>
                <a:rect b="b" l="l" r="r" t="t"/>
                <a:pathLst>
                  <a:path extrusionOk="0" fill="none" h="1026" w="1">
                    <a:moveTo>
                      <a:pt x="1" y="1026"/>
                    </a:moveTo>
                    <a:lnTo>
                      <a:pt x="1"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7"/>
              <p:cNvSpPr/>
              <p:nvPr/>
            </p:nvSpPr>
            <p:spPr>
              <a:xfrm>
                <a:off x="3694876" y="1091029"/>
                <a:ext cx="35" cy="35843"/>
              </a:xfrm>
              <a:custGeom>
                <a:rect b="b" l="l" r="r" t="t"/>
                <a:pathLst>
                  <a:path extrusionOk="0" fill="none" h="1026" w="1">
                    <a:moveTo>
                      <a:pt x="0" y="1026"/>
                    </a:moveTo>
                    <a:lnTo>
                      <a:pt x="0"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7"/>
              <p:cNvSpPr/>
              <p:nvPr/>
            </p:nvSpPr>
            <p:spPr>
              <a:xfrm>
                <a:off x="3678736" y="1070977"/>
                <a:ext cx="35" cy="35843"/>
              </a:xfrm>
              <a:custGeom>
                <a:rect b="b" l="l" r="r" t="t"/>
                <a:pathLst>
                  <a:path extrusionOk="0" fill="none" h="1026" w="1">
                    <a:moveTo>
                      <a:pt x="1" y="1025"/>
                    </a:moveTo>
                    <a:lnTo>
                      <a:pt x="1"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7"/>
              <p:cNvSpPr/>
              <p:nvPr/>
            </p:nvSpPr>
            <p:spPr>
              <a:xfrm>
                <a:off x="3695260" y="982454"/>
                <a:ext cx="171601" cy="118849"/>
              </a:xfrm>
              <a:custGeom>
                <a:rect b="b" l="l" r="r" t="t"/>
                <a:pathLst>
                  <a:path extrusionOk="0" h="3402" w="4912">
                    <a:moveTo>
                      <a:pt x="2456" y="0"/>
                    </a:moveTo>
                    <a:cubicBezTo>
                      <a:pt x="1104" y="0"/>
                      <a:pt x="1" y="766"/>
                      <a:pt x="1" y="1701"/>
                    </a:cubicBezTo>
                    <a:cubicBezTo>
                      <a:pt x="1" y="2647"/>
                      <a:pt x="1104" y="3402"/>
                      <a:pt x="2456" y="3402"/>
                    </a:cubicBezTo>
                    <a:cubicBezTo>
                      <a:pt x="3819" y="3402"/>
                      <a:pt x="4911" y="2647"/>
                      <a:pt x="4911" y="1701"/>
                    </a:cubicBezTo>
                    <a:cubicBezTo>
                      <a:pt x="4911" y="766"/>
                      <a:pt x="3819" y="0"/>
                      <a:pt x="24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7"/>
              <p:cNvSpPr/>
              <p:nvPr/>
            </p:nvSpPr>
            <p:spPr>
              <a:xfrm>
                <a:off x="3695260" y="982454"/>
                <a:ext cx="171601" cy="118849"/>
              </a:xfrm>
              <a:custGeom>
                <a:rect b="b" l="l" r="r" t="t"/>
                <a:pathLst>
                  <a:path extrusionOk="0" fill="none" h="3402" w="4912">
                    <a:moveTo>
                      <a:pt x="4911" y="1701"/>
                    </a:moveTo>
                    <a:cubicBezTo>
                      <a:pt x="4911" y="2647"/>
                      <a:pt x="3819" y="3402"/>
                      <a:pt x="2456" y="3402"/>
                    </a:cubicBezTo>
                    <a:cubicBezTo>
                      <a:pt x="1104" y="3402"/>
                      <a:pt x="1" y="2647"/>
                      <a:pt x="1" y="1701"/>
                    </a:cubicBezTo>
                    <a:cubicBezTo>
                      <a:pt x="1" y="766"/>
                      <a:pt x="1104" y="0"/>
                      <a:pt x="2456" y="0"/>
                    </a:cubicBezTo>
                    <a:cubicBezTo>
                      <a:pt x="3819" y="0"/>
                      <a:pt x="4911" y="766"/>
                      <a:pt x="4911" y="1701"/>
                    </a:cubicBez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7"/>
              <p:cNvSpPr/>
              <p:nvPr/>
            </p:nvSpPr>
            <p:spPr>
              <a:xfrm>
                <a:off x="3718491" y="1008795"/>
                <a:ext cx="125556" cy="66551"/>
              </a:xfrm>
              <a:custGeom>
                <a:rect b="b" l="l" r="r" t="t"/>
                <a:pathLst>
                  <a:path extrusionOk="0" h="1905" w="3594">
                    <a:moveTo>
                      <a:pt x="361" y="1"/>
                    </a:moveTo>
                    <a:lnTo>
                      <a:pt x="57" y="113"/>
                    </a:lnTo>
                    <a:lnTo>
                      <a:pt x="282" y="237"/>
                    </a:lnTo>
                    <a:cubicBezTo>
                      <a:pt x="90" y="339"/>
                      <a:pt x="0" y="451"/>
                      <a:pt x="0" y="564"/>
                    </a:cubicBezTo>
                    <a:cubicBezTo>
                      <a:pt x="11" y="665"/>
                      <a:pt x="113" y="778"/>
                      <a:pt x="316" y="891"/>
                    </a:cubicBezTo>
                    <a:cubicBezTo>
                      <a:pt x="462" y="969"/>
                      <a:pt x="608" y="1026"/>
                      <a:pt x="777" y="1071"/>
                    </a:cubicBezTo>
                    <a:cubicBezTo>
                      <a:pt x="935" y="1105"/>
                      <a:pt x="1081" y="1127"/>
                      <a:pt x="1217" y="1138"/>
                    </a:cubicBezTo>
                    <a:cubicBezTo>
                      <a:pt x="1341" y="1138"/>
                      <a:pt x="1577" y="1138"/>
                      <a:pt x="1904" y="1127"/>
                    </a:cubicBezTo>
                    <a:cubicBezTo>
                      <a:pt x="2095" y="1127"/>
                      <a:pt x="2230" y="1138"/>
                      <a:pt x="2320" y="1161"/>
                    </a:cubicBezTo>
                    <a:cubicBezTo>
                      <a:pt x="2411" y="1195"/>
                      <a:pt x="2523" y="1251"/>
                      <a:pt x="2681" y="1330"/>
                    </a:cubicBezTo>
                    <a:cubicBezTo>
                      <a:pt x="2737" y="1364"/>
                      <a:pt x="2771" y="1397"/>
                      <a:pt x="2782" y="1420"/>
                    </a:cubicBezTo>
                    <a:cubicBezTo>
                      <a:pt x="2793" y="1454"/>
                      <a:pt x="2782" y="1465"/>
                      <a:pt x="2737" y="1488"/>
                    </a:cubicBezTo>
                    <a:cubicBezTo>
                      <a:pt x="2709" y="1499"/>
                      <a:pt x="2681" y="1504"/>
                      <a:pt x="2653" y="1504"/>
                    </a:cubicBezTo>
                    <a:cubicBezTo>
                      <a:pt x="2625" y="1504"/>
                      <a:pt x="2596" y="1499"/>
                      <a:pt x="2568" y="1488"/>
                    </a:cubicBezTo>
                    <a:cubicBezTo>
                      <a:pt x="2512" y="1476"/>
                      <a:pt x="2399" y="1409"/>
                      <a:pt x="2208" y="1307"/>
                    </a:cubicBezTo>
                    <a:lnTo>
                      <a:pt x="2050" y="1217"/>
                    </a:lnTo>
                    <a:lnTo>
                      <a:pt x="1408" y="1488"/>
                    </a:lnTo>
                    <a:lnTo>
                      <a:pt x="1532" y="1555"/>
                    </a:lnTo>
                    <a:cubicBezTo>
                      <a:pt x="1836" y="1724"/>
                      <a:pt x="2118" y="1814"/>
                      <a:pt x="2365" y="1825"/>
                    </a:cubicBezTo>
                    <a:cubicBezTo>
                      <a:pt x="2427" y="1831"/>
                      <a:pt x="2488" y="1834"/>
                      <a:pt x="2547" y="1834"/>
                    </a:cubicBezTo>
                    <a:cubicBezTo>
                      <a:pt x="2723" y="1834"/>
                      <a:pt x="2884" y="1809"/>
                      <a:pt x="3019" y="1758"/>
                    </a:cubicBezTo>
                    <a:lnTo>
                      <a:pt x="3289" y="1904"/>
                    </a:lnTo>
                    <a:lnTo>
                      <a:pt x="3582" y="1780"/>
                    </a:lnTo>
                    <a:lnTo>
                      <a:pt x="3323" y="1645"/>
                    </a:lnTo>
                    <a:cubicBezTo>
                      <a:pt x="3514" y="1533"/>
                      <a:pt x="3593" y="1420"/>
                      <a:pt x="3559" y="1296"/>
                    </a:cubicBezTo>
                    <a:cubicBezTo>
                      <a:pt x="3537" y="1172"/>
                      <a:pt x="3402" y="1048"/>
                      <a:pt x="3154" y="913"/>
                    </a:cubicBezTo>
                    <a:cubicBezTo>
                      <a:pt x="3007" y="834"/>
                      <a:pt x="2861" y="767"/>
                      <a:pt x="2715" y="733"/>
                    </a:cubicBezTo>
                    <a:cubicBezTo>
                      <a:pt x="2579" y="688"/>
                      <a:pt x="2444" y="665"/>
                      <a:pt x="2332" y="665"/>
                    </a:cubicBezTo>
                    <a:cubicBezTo>
                      <a:pt x="2275" y="660"/>
                      <a:pt x="2199" y="657"/>
                      <a:pt x="2104" y="657"/>
                    </a:cubicBezTo>
                    <a:cubicBezTo>
                      <a:pt x="2008" y="657"/>
                      <a:pt x="1892" y="660"/>
                      <a:pt x="1757" y="665"/>
                    </a:cubicBezTo>
                    <a:cubicBezTo>
                      <a:pt x="1600" y="671"/>
                      <a:pt x="1473" y="674"/>
                      <a:pt x="1374" y="674"/>
                    </a:cubicBezTo>
                    <a:cubicBezTo>
                      <a:pt x="1276" y="674"/>
                      <a:pt x="1205" y="671"/>
                      <a:pt x="1160" y="665"/>
                    </a:cubicBezTo>
                    <a:cubicBezTo>
                      <a:pt x="1081" y="665"/>
                      <a:pt x="991" y="632"/>
                      <a:pt x="879" y="564"/>
                    </a:cubicBezTo>
                    <a:cubicBezTo>
                      <a:pt x="822" y="530"/>
                      <a:pt x="777" y="508"/>
                      <a:pt x="766" y="474"/>
                    </a:cubicBezTo>
                    <a:cubicBezTo>
                      <a:pt x="755" y="451"/>
                      <a:pt x="766" y="429"/>
                      <a:pt x="811" y="418"/>
                    </a:cubicBezTo>
                    <a:cubicBezTo>
                      <a:pt x="838" y="404"/>
                      <a:pt x="864" y="399"/>
                      <a:pt x="893" y="399"/>
                    </a:cubicBezTo>
                    <a:cubicBezTo>
                      <a:pt x="913" y="399"/>
                      <a:pt x="934" y="402"/>
                      <a:pt x="958" y="406"/>
                    </a:cubicBezTo>
                    <a:cubicBezTo>
                      <a:pt x="1014" y="418"/>
                      <a:pt x="1093" y="463"/>
                      <a:pt x="1217" y="530"/>
                    </a:cubicBezTo>
                    <a:lnTo>
                      <a:pt x="1329" y="586"/>
                    </a:lnTo>
                    <a:lnTo>
                      <a:pt x="1971" y="327"/>
                    </a:lnTo>
                    <a:cubicBezTo>
                      <a:pt x="1915" y="294"/>
                      <a:pt x="1870" y="271"/>
                      <a:pt x="1847" y="249"/>
                    </a:cubicBezTo>
                    <a:cubicBezTo>
                      <a:pt x="1645" y="147"/>
                      <a:pt x="1442" y="80"/>
                      <a:pt x="1228" y="57"/>
                    </a:cubicBezTo>
                    <a:cubicBezTo>
                      <a:pt x="1173" y="51"/>
                      <a:pt x="1117" y="48"/>
                      <a:pt x="1062" y="48"/>
                    </a:cubicBezTo>
                    <a:cubicBezTo>
                      <a:pt x="903" y="48"/>
                      <a:pt x="742" y="72"/>
                      <a:pt x="575" y="113"/>
                    </a:cubicBezTo>
                    <a:lnTo>
                      <a:pt x="3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7"/>
              <p:cNvSpPr/>
              <p:nvPr/>
            </p:nvSpPr>
            <p:spPr>
              <a:xfrm>
                <a:off x="3718491" y="1008795"/>
                <a:ext cx="125556" cy="66551"/>
              </a:xfrm>
              <a:custGeom>
                <a:rect b="b" l="l" r="r" t="t"/>
                <a:pathLst>
                  <a:path extrusionOk="0" fill="none" h="1905" w="3594">
                    <a:moveTo>
                      <a:pt x="1971" y="327"/>
                    </a:moveTo>
                    <a:lnTo>
                      <a:pt x="1329" y="586"/>
                    </a:lnTo>
                    <a:lnTo>
                      <a:pt x="1217" y="530"/>
                    </a:lnTo>
                    <a:cubicBezTo>
                      <a:pt x="1093" y="463"/>
                      <a:pt x="1014" y="418"/>
                      <a:pt x="958" y="406"/>
                    </a:cubicBezTo>
                    <a:cubicBezTo>
                      <a:pt x="901" y="395"/>
                      <a:pt x="856" y="395"/>
                      <a:pt x="811" y="418"/>
                    </a:cubicBezTo>
                    <a:cubicBezTo>
                      <a:pt x="766" y="429"/>
                      <a:pt x="755" y="451"/>
                      <a:pt x="766" y="474"/>
                    </a:cubicBezTo>
                    <a:cubicBezTo>
                      <a:pt x="777" y="508"/>
                      <a:pt x="822" y="530"/>
                      <a:pt x="879" y="564"/>
                    </a:cubicBezTo>
                    <a:cubicBezTo>
                      <a:pt x="991" y="632"/>
                      <a:pt x="1081" y="665"/>
                      <a:pt x="1160" y="665"/>
                    </a:cubicBezTo>
                    <a:cubicBezTo>
                      <a:pt x="1250" y="677"/>
                      <a:pt x="1442" y="677"/>
                      <a:pt x="1757" y="665"/>
                    </a:cubicBezTo>
                    <a:cubicBezTo>
                      <a:pt x="2028" y="654"/>
                      <a:pt x="2219" y="654"/>
                      <a:pt x="2332" y="665"/>
                    </a:cubicBezTo>
                    <a:cubicBezTo>
                      <a:pt x="2444" y="665"/>
                      <a:pt x="2579" y="688"/>
                      <a:pt x="2715" y="733"/>
                    </a:cubicBezTo>
                    <a:cubicBezTo>
                      <a:pt x="2861" y="767"/>
                      <a:pt x="3007" y="834"/>
                      <a:pt x="3154" y="913"/>
                    </a:cubicBezTo>
                    <a:cubicBezTo>
                      <a:pt x="3402" y="1048"/>
                      <a:pt x="3537" y="1172"/>
                      <a:pt x="3559" y="1296"/>
                    </a:cubicBezTo>
                    <a:cubicBezTo>
                      <a:pt x="3593" y="1420"/>
                      <a:pt x="3514" y="1533"/>
                      <a:pt x="3323" y="1645"/>
                    </a:cubicBezTo>
                    <a:lnTo>
                      <a:pt x="3582" y="1780"/>
                    </a:lnTo>
                    <a:lnTo>
                      <a:pt x="3289" y="1904"/>
                    </a:lnTo>
                    <a:lnTo>
                      <a:pt x="3019" y="1758"/>
                    </a:lnTo>
                    <a:cubicBezTo>
                      <a:pt x="2839" y="1825"/>
                      <a:pt x="2613" y="1848"/>
                      <a:pt x="2365" y="1825"/>
                    </a:cubicBezTo>
                    <a:cubicBezTo>
                      <a:pt x="2118" y="1814"/>
                      <a:pt x="1836" y="1724"/>
                      <a:pt x="1532" y="1555"/>
                    </a:cubicBezTo>
                    <a:lnTo>
                      <a:pt x="1408" y="1488"/>
                    </a:lnTo>
                    <a:lnTo>
                      <a:pt x="2050" y="1217"/>
                    </a:lnTo>
                    <a:lnTo>
                      <a:pt x="2208" y="1307"/>
                    </a:lnTo>
                    <a:cubicBezTo>
                      <a:pt x="2399" y="1409"/>
                      <a:pt x="2512" y="1476"/>
                      <a:pt x="2568" y="1488"/>
                    </a:cubicBezTo>
                    <a:cubicBezTo>
                      <a:pt x="2625" y="1510"/>
                      <a:pt x="2681" y="1510"/>
                      <a:pt x="2737" y="1488"/>
                    </a:cubicBezTo>
                    <a:cubicBezTo>
                      <a:pt x="2782" y="1465"/>
                      <a:pt x="2793" y="1454"/>
                      <a:pt x="2782" y="1420"/>
                    </a:cubicBezTo>
                    <a:cubicBezTo>
                      <a:pt x="2771" y="1397"/>
                      <a:pt x="2737" y="1364"/>
                      <a:pt x="2681" y="1330"/>
                    </a:cubicBezTo>
                    <a:cubicBezTo>
                      <a:pt x="2523" y="1251"/>
                      <a:pt x="2411" y="1195"/>
                      <a:pt x="2320" y="1161"/>
                    </a:cubicBezTo>
                    <a:cubicBezTo>
                      <a:pt x="2230" y="1138"/>
                      <a:pt x="2095" y="1127"/>
                      <a:pt x="1904" y="1127"/>
                    </a:cubicBezTo>
                    <a:cubicBezTo>
                      <a:pt x="1577" y="1138"/>
                      <a:pt x="1341" y="1138"/>
                      <a:pt x="1217" y="1138"/>
                    </a:cubicBezTo>
                    <a:cubicBezTo>
                      <a:pt x="1081" y="1127"/>
                      <a:pt x="935" y="1105"/>
                      <a:pt x="777" y="1071"/>
                    </a:cubicBezTo>
                    <a:cubicBezTo>
                      <a:pt x="608" y="1026"/>
                      <a:pt x="462" y="969"/>
                      <a:pt x="316" y="891"/>
                    </a:cubicBezTo>
                    <a:cubicBezTo>
                      <a:pt x="113" y="778"/>
                      <a:pt x="11" y="665"/>
                      <a:pt x="0" y="564"/>
                    </a:cubicBezTo>
                    <a:cubicBezTo>
                      <a:pt x="0" y="451"/>
                      <a:pt x="90" y="339"/>
                      <a:pt x="282" y="237"/>
                    </a:cubicBezTo>
                    <a:lnTo>
                      <a:pt x="57" y="113"/>
                    </a:lnTo>
                    <a:lnTo>
                      <a:pt x="361" y="1"/>
                    </a:lnTo>
                    <a:lnTo>
                      <a:pt x="575" y="113"/>
                    </a:lnTo>
                    <a:cubicBezTo>
                      <a:pt x="800" y="57"/>
                      <a:pt x="1014" y="35"/>
                      <a:pt x="1228" y="57"/>
                    </a:cubicBezTo>
                    <a:cubicBezTo>
                      <a:pt x="1442" y="80"/>
                      <a:pt x="1645" y="147"/>
                      <a:pt x="1847" y="249"/>
                    </a:cubicBezTo>
                    <a:cubicBezTo>
                      <a:pt x="1870" y="271"/>
                      <a:pt x="1915" y="294"/>
                      <a:pt x="1971" y="327"/>
                    </a:cubicBez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7"/>
              <p:cNvSpPr/>
              <p:nvPr/>
            </p:nvSpPr>
            <p:spPr>
              <a:xfrm>
                <a:off x="3847152" y="1240546"/>
                <a:ext cx="222361" cy="153889"/>
              </a:xfrm>
              <a:custGeom>
                <a:rect b="b" l="l" r="r" t="t"/>
                <a:pathLst>
                  <a:path extrusionOk="0" h="4405" w="6365">
                    <a:moveTo>
                      <a:pt x="3188" y="1"/>
                    </a:moveTo>
                    <a:cubicBezTo>
                      <a:pt x="1971" y="1"/>
                      <a:pt x="924" y="474"/>
                      <a:pt x="383" y="1161"/>
                    </a:cubicBezTo>
                    <a:lnTo>
                      <a:pt x="23" y="1161"/>
                    </a:lnTo>
                    <a:lnTo>
                      <a:pt x="12" y="2107"/>
                    </a:lnTo>
                    <a:cubicBezTo>
                      <a:pt x="12" y="2141"/>
                      <a:pt x="0" y="2175"/>
                      <a:pt x="0" y="2208"/>
                    </a:cubicBezTo>
                    <a:cubicBezTo>
                      <a:pt x="0" y="3414"/>
                      <a:pt x="1431" y="4405"/>
                      <a:pt x="3188" y="4405"/>
                    </a:cubicBezTo>
                    <a:cubicBezTo>
                      <a:pt x="4945" y="4405"/>
                      <a:pt x="6364" y="3414"/>
                      <a:pt x="6364" y="2208"/>
                    </a:cubicBezTo>
                    <a:lnTo>
                      <a:pt x="6364" y="1161"/>
                    </a:lnTo>
                    <a:lnTo>
                      <a:pt x="5981" y="1161"/>
                    </a:lnTo>
                    <a:cubicBezTo>
                      <a:pt x="5452" y="474"/>
                      <a:pt x="4393" y="1"/>
                      <a:pt x="3188" y="1"/>
                    </a:cubicBezTo>
                    <a:close/>
                  </a:path>
                </a:pathLst>
              </a:custGeom>
              <a:solidFill>
                <a:srgbClr val="428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7"/>
              <p:cNvSpPr/>
              <p:nvPr/>
            </p:nvSpPr>
            <p:spPr>
              <a:xfrm>
                <a:off x="3847152" y="1240546"/>
                <a:ext cx="222361" cy="153889"/>
              </a:xfrm>
              <a:custGeom>
                <a:rect b="b" l="l" r="r" t="t"/>
                <a:pathLst>
                  <a:path extrusionOk="0" h="4405" w="6365">
                    <a:moveTo>
                      <a:pt x="3188" y="1"/>
                    </a:moveTo>
                    <a:cubicBezTo>
                      <a:pt x="1431" y="1"/>
                      <a:pt x="0" y="981"/>
                      <a:pt x="0" y="2197"/>
                    </a:cubicBezTo>
                    <a:cubicBezTo>
                      <a:pt x="0" y="3414"/>
                      <a:pt x="1431" y="4405"/>
                      <a:pt x="3188" y="4405"/>
                    </a:cubicBezTo>
                    <a:cubicBezTo>
                      <a:pt x="4945" y="4405"/>
                      <a:pt x="6364" y="3414"/>
                      <a:pt x="6364" y="2197"/>
                    </a:cubicBezTo>
                    <a:cubicBezTo>
                      <a:pt x="6364" y="981"/>
                      <a:pt x="4945" y="1"/>
                      <a:pt x="31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7"/>
              <p:cNvSpPr/>
              <p:nvPr/>
            </p:nvSpPr>
            <p:spPr>
              <a:xfrm>
                <a:off x="3847152" y="1240546"/>
                <a:ext cx="222361" cy="153889"/>
              </a:xfrm>
              <a:custGeom>
                <a:rect b="b" l="l" r="r" t="t"/>
                <a:pathLst>
                  <a:path extrusionOk="0" fill="none" h="4405" w="6365">
                    <a:moveTo>
                      <a:pt x="5981" y="1161"/>
                    </a:moveTo>
                    <a:cubicBezTo>
                      <a:pt x="5452" y="474"/>
                      <a:pt x="4393" y="1"/>
                      <a:pt x="3188" y="1"/>
                    </a:cubicBezTo>
                    <a:cubicBezTo>
                      <a:pt x="1971" y="1"/>
                      <a:pt x="924" y="474"/>
                      <a:pt x="383" y="1161"/>
                    </a:cubicBezTo>
                    <a:lnTo>
                      <a:pt x="23" y="1161"/>
                    </a:lnTo>
                    <a:lnTo>
                      <a:pt x="12" y="2107"/>
                    </a:lnTo>
                    <a:cubicBezTo>
                      <a:pt x="12" y="2141"/>
                      <a:pt x="0" y="2175"/>
                      <a:pt x="0" y="2208"/>
                    </a:cubicBezTo>
                    <a:cubicBezTo>
                      <a:pt x="0" y="3414"/>
                      <a:pt x="1431" y="4405"/>
                      <a:pt x="3188" y="4405"/>
                    </a:cubicBezTo>
                    <a:cubicBezTo>
                      <a:pt x="4945" y="4405"/>
                      <a:pt x="6364" y="3414"/>
                      <a:pt x="6364" y="2208"/>
                    </a:cubicBezTo>
                    <a:lnTo>
                      <a:pt x="6364" y="1161"/>
                    </a:ln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7"/>
              <p:cNvSpPr/>
              <p:nvPr/>
            </p:nvSpPr>
            <p:spPr>
              <a:xfrm>
                <a:off x="3847152" y="1240546"/>
                <a:ext cx="222361" cy="153889"/>
              </a:xfrm>
              <a:custGeom>
                <a:rect b="b" l="l" r="r" t="t"/>
                <a:pathLst>
                  <a:path extrusionOk="0" fill="none" h="4405" w="6365">
                    <a:moveTo>
                      <a:pt x="6364" y="2197"/>
                    </a:moveTo>
                    <a:cubicBezTo>
                      <a:pt x="6364" y="3414"/>
                      <a:pt x="4945" y="4405"/>
                      <a:pt x="3188" y="4405"/>
                    </a:cubicBezTo>
                    <a:cubicBezTo>
                      <a:pt x="1431" y="4405"/>
                      <a:pt x="0" y="3414"/>
                      <a:pt x="0" y="2197"/>
                    </a:cubicBezTo>
                    <a:cubicBezTo>
                      <a:pt x="0" y="981"/>
                      <a:pt x="1431" y="1"/>
                      <a:pt x="3188" y="1"/>
                    </a:cubicBezTo>
                    <a:cubicBezTo>
                      <a:pt x="4945" y="1"/>
                      <a:pt x="6364" y="981"/>
                      <a:pt x="6364" y="2197"/>
                    </a:cubicBez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7"/>
              <p:cNvSpPr/>
              <p:nvPr/>
            </p:nvSpPr>
            <p:spPr>
              <a:xfrm>
                <a:off x="3847152" y="1203970"/>
                <a:ext cx="222361" cy="153889"/>
              </a:xfrm>
              <a:custGeom>
                <a:rect b="b" l="l" r="r" t="t"/>
                <a:pathLst>
                  <a:path extrusionOk="0" h="4405" w="6365">
                    <a:moveTo>
                      <a:pt x="3188" y="0"/>
                    </a:moveTo>
                    <a:cubicBezTo>
                      <a:pt x="1431" y="0"/>
                      <a:pt x="0" y="992"/>
                      <a:pt x="0" y="2208"/>
                    </a:cubicBezTo>
                    <a:cubicBezTo>
                      <a:pt x="0" y="3424"/>
                      <a:pt x="1431" y="4404"/>
                      <a:pt x="3188" y="4404"/>
                    </a:cubicBezTo>
                    <a:cubicBezTo>
                      <a:pt x="4945" y="4404"/>
                      <a:pt x="6364" y="3424"/>
                      <a:pt x="6364" y="2208"/>
                    </a:cubicBezTo>
                    <a:cubicBezTo>
                      <a:pt x="6364" y="992"/>
                      <a:pt x="4945" y="0"/>
                      <a:pt x="31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7"/>
              <p:cNvSpPr/>
              <p:nvPr/>
            </p:nvSpPr>
            <p:spPr>
              <a:xfrm>
                <a:off x="3847152" y="1203970"/>
                <a:ext cx="222361" cy="153889"/>
              </a:xfrm>
              <a:custGeom>
                <a:rect b="b" l="l" r="r" t="t"/>
                <a:pathLst>
                  <a:path extrusionOk="0" fill="none" h="4405" w="6365">
                    <a:moveTo>
                      <a:pt x="6364" y="2208"/>
                    </a:moveTo>
                    <a:cubicBezTo>
                      <a:pt x="6364" y="3424"/>
                      <a:pt x="4945" y="4404"/>
                      <a:pt x="3188" y="4404"/>
                    </a:cubicBezTo>
                    <a:cubicBezTo>
                      <a:pt x="1431" y="4404"/>
                      <a:pt x="0" y="3424"/>
                      <a:pt x="0" y="2208"/>
                    </a:cubicBezTo>
                    <a:cubicBezTo>
                      <a:pt x="0" y="992"/>
                      <a:pt x="1431" y="0"/>
                      <a:pt x="3188" y="0"/>
                    </a:cubicBezTo>
                    <a:cubicBezTo>
                      <a:pt x="4945" y="0"/>
                      <a:pt x="6364" y="992"/>
                      <a:pt x="6364" y="2208"/>
                    </a:cubicBez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7"/>
              <p:cNvSpPr/>
              <p:nvPr/>
            </p:nvSpPr>
            <p:spPr>
              <a:xfrm>
                <a:off x="3958905" y="1358203"/>
                <a:ext cx="419" cy="36228"/>
              </a:xfrm>
              <a:custGeom>
                <a:rect b="b" l="l" r="r" t="t"/>
                <a:pathLst>
                  <a:path extrusionOk="0" fill="none" h="1037" w="12">
                    <a:moveTo>
                      <a:pt x="0" y="1037"/>
                    </a:moveTo>
                    <a:cubicBezTo>
                      <a:pt x="0" y="1003"/>
                      <a:pt x="0" y="980"/>
                      <a:pt x="11" y="958"/>
                    </a:cubicBezTo>
                    <a:lnTo>
                      <a:pt x="11"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7"/>
              <p:cNvSpPr/>
              <p:nvPr/>
            </p:nvSpPr>
            <p:spPr>
              <a:xfrm>
                <a:off x="3983289" y="1356247"/>
                <a:ext cx="35" cy="35424"/>
              </a:xfrm>
              <a:custGeom>
                <a:rect b="b" l="l" r="r" t="t"/>
                <a:pathLst>
                  <a:path extrusionOk="0" fill="none" h="1014" w="1">
                    <a:moveTo>
                      <a:pt x="0" y="1014"/>
                    </a:moveTo>
                    <a:lnTo>
                      <a:pt x="0"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7"/>
              <p:cNvSpPr/>
              <p:nvPr/>
            </p:nvSpPr>
            <p:spPr>
              <a:xfrm>
                <a:off x="4006101" y="1351112"/>
                <a:ext cx="35" cy="35459"/>
              </a:xfrm>
              <a:custGeom>
                <a:rect b="b" l="l" r="r" t="t"/>
                <a:pathLst>
                  <a:path extrusionOk="0" fill="none" h="1015" w="1">
                    <a:moveTo>
                      <a:pt x="1" y="1014"/>
                    </a:moveTo>
                    <a:lnTo>
                      <a:pt x="1"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7"/>
              <p:cNvSpPr/>
              <p:nvPr/>
            </p:nvSpPr>
            <p:spPr>
              <a:xfrm>
                <a:off x="4027341" y="1342483"/>
                <a:ext cx="35" cy="35424"/>
              </a:xfrm>
              <a:custGeom>
                <a:rect b="b" l="l" r="r" t="t"/>
                <a:pathLst>
                  <a:path extrusionOk="0" fill="none" h="1014" w="1">
                    <a:moveTo>
                      <a:pt x="1" y="1014"/>
                    </a:moveTo>
                    <a:lnTo>
                      <a:pt x="1"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7"/>
              <p:cNvSpPr/>
              <p:nvPr/>
            </p:nvSpPr>
            <p:spPr>
              <a:xfrm>
                <a:off x="4045052" y="1330256"/>
                <a:ext cx="35" cy="35843"/>
              </a:xfrm>
              <a:custGeom>
                <a:rect b="b" l="l" r="r" t="t"/>
                <a:pathLst>
                  <a:path extrusionOk="0" fill="none" h="1026" w="1">
                    <a:moveTo>
                      <a:pt x="1" y="1026"/>
                    </a:moveTo>
                    <a:lnTo>
                      <a:pt x="1"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7"/>
              <p:cNvSpPr/>
              <p:nvPr/>
            </p:nvSpPr>
            <p:spPr>
              <a:xfrm>
                <a:off x="4061576" y="1310204"/>
                <a:ext cx="35" cy="35843"/>
              </a:xfrm>
              <a:custGeom>
                <a:rect b="b" l="l" r="r" t="t"/>
                <a:pathLst>
                  <a:path extrusionOk="0" fill="none" h="1026" w="1">
                    <a:moveTo>
                      <a:pt x="1" y="1025"/>
                    </a:moveTo>
                    <a:lnTo>
                      <a:pt x="1"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7"/>
              <p:cNvSpPr/>
              <p:nvPr/>
            </p:nvSpPr>
            <p:spPr>
              <a:xfrm>
                <a:off x="3934487" y="1356247"/>
                <a:ext cx="35" cy="35424"/>
              </a:xfrm>
              <a:custGeom>
                <a:rect b="b" l="l" r="r" t="t"/>
                <a:pathLst>
                  <a:path extrusionOk="0" fill="none" h="1014" w="1">
                    <a:moveTo>
                      <a:pt x="1" y="1014"/>
                    </a:moveTo>
                    <a:lnTo>
                      <a:pt x="1"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7"/>
              <p:cNvSpPr/>
              <p:nvPr/>
            </p:nvSpPr>
            <p:spPr>
              <a:xfrm>
                <a:off x="3911291" y="1351112"/>
                <a:ext cx="35" cy="35459"/>
              </a:xfrm>
              <a:custGeom>
                <a:rect b="b" l="l" r="r" t="t"/>
                <a:pathLst>
                  <a:path extrusionOk="0" fill="none" h="1015" w="1">
                    <a:moveTo>
                      <a:pt x="0" y="1014"/>
                    </a:moveTo>
                    <a:lnTo>
                      <a:pt x="0"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7"/>
              <p:cNvSpPr/>
              <p:nvPr/>
            </p:nvSpPr>
            <p:spPr>
              <a:xfrm>
                <a:off x="3890435" y="1342483"/>
                <a:ext cx="35" cy="35424"/>
              </a:xfrm>
              <a:custGeom>
                <a:rect b="b" l="l" r="r" t="t"/>
                <a:pathLst>
                  <a:path extrusionOk="0" fill="none" h="1014" w="1">
                    <a:moveTo>
                      <a:pt x="0" y="1014"/>
                    </a:moveTo>
                    <a:lnTo>
                      <a:pt x="0"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7"/>
              <p:cNvSpPr/>
              <p:nvPr/>
            </p:nvSpPr>
            <p:spPr>
              <a:xfrm>
                <a:off x="3872339" y="1330256"/>
                <a:ext cx="35" cy="35843"/>
              </a:xfrm>
              <a:custGeom>
                <a:rect b="b" l="l" r="r" t="t"/>
                <a:pathLst>
                  <a:path extrusionOk="0" fill="none" h="1026" w="1">
                    <a:moveTo>
                      <a:pt x="0" y="1026"/>
                    </a:moveTo>
                    <a:lnTo>
                      <a:pt x="0"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7"/>
              <p:cNvSpPr/>
              <p:nvPr/>
            </p:nvSpPr>
            <p:spPr>
              <a:xfrm>
                <a:off x="3855816" y="1310204"/>
                <a:ext cx="35" cy="35843"/>
              </a:xfrm>
              <a:custGeom>
                <a:rect b="b" l="l" r="r" t="t"/>
                <a:pathLst>
                  <a:path extrusionOk="0" fill="none" h="1026" w="1">
                    <a:moveTo>
                      <a:pt x="0" y="1025"/>
                    </a:moveTo>
                    <a:lnTo>
                      <a:pt x="0"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7"/>
              <p:cNvSpPr/>
              <p:nvPr/>
            </p:nvSpPr>
            <p:spPr>
              <a:xfrm>
                <a:off x="3872339" y="1221682"/>
                <a:ext cx="171985" cy="118849"/>
              </a:xfrm>
              <a:custGeom>
                <a:rect b="b" l="l" r="r" t="t"/>
                <a:pathLst>
                  <a:path extrusionOk="0" h="3402" w="4923">
                    <a:moveTo>
                      <a:pt x="2467" y="0"/>
                    </a:moveTo>
                    <a:cubicBezTo>
                      <a:pt x="1104" y="0"/>
                      <a:pt x="0" y="755"/>
                      <a:pt x="0" y="1701"/>
                    </a:cubicBezTo>
                    <a:cubicBezTo>
                      <a:pt x="0" y="2636"/>
                      <a:pt x="1104" y="3402"/>
                      <a:pt x="2467" y="3402"/>
                    </a:cubicBezTo>
                    <a:cubicBezTo>
                      <a:pt x="3818" y="3402"/>
                      <a:pt x="4922" y="2636"/>
                      <a:pt x="4922" y="1701"/>
                    </a:cubicBezTo>
                    <a:cubicBezTo>
                      <a:pt x="4922" y="755"/>
                      <a:pt x="3818" y="0"/>
                      <a:pt x="24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7"/>
              <p:cNvSpPr/>
              <p:nvPr/>
            </p:nvSpPr>
            <p:spPr>
              <a:xfrm>
                <a:off x="3872339" y="1221682"/>
                <a:ext cx="171985" cy="118849"/>
              </a:xfrm>
              <a:custGeom>
                <a:rect b="b" l="l" r="r" t="t"/>
                <a:pathLst>
                  <a:path extrusionOk="0" fill="none" h="3402" w="4923">
                    <a:moveTo>
                      <a:pt x="4922" y="1701"/>
                    </a:moveTo>
                    <a:cubicBezTo>
                      <a:pt x="4922" y="2636"/>
                      <a:pt x="3818" y="3402"/>
                      <a:pt x="2467" y="3402"/>
                    </a:cubicBezTo>
                    <a:cubicBezTo>
                      <a:pt x="1104" y="3402"/>
                      <a:pt x="0" y="2636"/>
                      <a:pt x="0" y="1701"/>
                    </a:cubicBezTo>
                    <a:cubicBezTo>
                      <a:pt x="0" y="755"/>
                      <a:pt x="1104" y="0"/>
                      <a:pt x="2467" y="0"/>
                    </a:cubicBezTo>
                    <a:cubicBezTo>
                      <a:pt x="3818" y="0"/>
                      <a:pt x="4922" y="755"/>
                      <a:pt x="4922" y="1701"/>
                    </a:cubicBez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7"/>
              <p:cNvSpPr/>
              <p:nvPr/>
            </p:nvSpPr>
            <p:spPr>
              <a:xfrm>
                <a:off x="3895535" y="1247637"/>
                <a:ext cx="125941" cy="66935"/>
              </a:xfrm>
              <a:custGeom>
                <a:rect b="b" l="l" r="r" t="t"/>
                <a:pathLst>
                  <a:path extrusionOk="0" h="1916" w="3605">
                    <a:moveTo>
                      <a:pt x="361" y="1"/>
                    </a:moveTo>
                    <a:lnTo>
                      <a:pt x="68" y="124"/>
                    </a:lnTo>
                    <a:lnTo>
                      <a:pt x="282" y="248"/>
                    </a:lnTo>
                    <a:cubicBezTo>
                      <a:pt x="102" y="350"/>
                      <a:pt x="1" y="462"/>
                      <a:pt x="12" y="564"/>
                    </a:cubicBezTo>
                    <a:cubicBezTo>
                      <a:pt x="23" y="676"/>
                      <a:pt x="125" y="789"/>
                      <a:pt x="327" y="902"/>
                    </a:cubicBezTo>
                    <a:cubicBezTo>
                      <a:pt x="462" y="980"/>
                      <a:pt x="620" y="1037"/>
                      <a:pt x="778" y="1071"/>
                    </a:cubicBezTo>
                    <a:cubicBezTo>
                      <a:pt x="947" y="1116"/>
                      <a:pt x="1093" y="1138"/>
                      <a:pt x="1217" y="1138"/>
                    </a:cubicBezTo>
                    <a:cubicBezTo>
                      <a:pt x="1285" y="1144"/>
                      <a:pt x="1375" y="1147"/>
                      <a:pt x="1489" y="1147"/>
                    </a:cubicBezTo>
                    <a:cubicBezTo>
                      <a:pt x="1603" y="1147"/>
                      <a:pt x="1741" y="1144"/>
                      <a:pt x="1904" y="1138"/>
                    </a:cubicBezTo>
                    <a:cubicBezTo>
                      <a:pt x="1955" y="1135"/>
                      <a:pt x="2001" y="1134"/>
                      <a:pt x="2044" y="1134"/>
                    </a:cubicBezTo>
                    <a:cubicBezTo>
                      <a:pt x="2172" y="1134"/>
                      <a:pt x="2265" y="1147"/>
                      <a:pt x="2332" y="1172"/>
                    </a:cubicBezTo>
                    <a:cubicBezTo>
                      <a:pt x="2411" y="1194"/>
                      <a:pt x="2535" y="1251"/>
                      <a:pt x="2681" y="1341"/>
                    </a:cubicBezTo>
                    <a:cubicBezTo>
                      <a:pt x="2749" y="1375"/>
                      <a:pt x="2783" y="1408"/>
                      <a:pt x="2794" y="1431"/>
                    </a:cubicBezTo>
                    <a:cubicBezTo>
                      <a:pt x="2805" y="1454"/>
                      <a:pt x="2783" y="1476"/>
                      <a:pt x="2738" y="1499"/>
                    </a:cubicBezTo>
                    <a:cubicBezTo>
                      <a:pt x="2715" y="1510"/>
                      <a:pt x="2690" y="1515"/>
                      <a:pt x="2663" y="1515"/>
                    </a:cubicBezTo>
                    <a:cubicBezTo>
                      <a:pt x="2636" y="1515"/>
                      <a:pt x="2608" y="1510"/>
                      <a:pt x="2580" y="1499"/>
                    </a:cubicBezTo>
                    <a:cubicBezTo>
                      <a:pt x="2524" y="1476"/>
                      <a:pt x="2400" y="1420"/>
                      <a:pt x="2220" y="1318"/>
                    </a:cubicBezTo>
                    <a:lnTo>
                      <a:pt x="2051" y="1228"/>
                    </a:lnTo>
                    <a:lnTo>
                      <a:pt x="1409" y="1487"/>
                    </a:lnTo>
                    <a:lnTo>
                      <a:pt x="1544" y="1566"/>
                    </a:lnTo>
                    <a:cubicBezTo>
                      <a:pt x="1848" y="1724"/>
                      <a:pt x="2129" y="1814"/>
                      <a:pt x="2377" y="1836"/>
                    </a:cubicBezTo>
                    <a:cubicBezTo>
                      <a:pt x="2419" y="1838"/>
                      <a:pt x="2459" y="1839"/>
                      <a:pt x="2498" y="1839"/>
                    </a:cubicBezTo>
                    <a:cubicBezTo>
                      <a:pt x="2696" y="1839"/>
                      <a:pt x="2871" y="1816"/>
                      <a:pt x="3031" y="1769"/>
                    </a:cubicBezTo>
                    <a:lnTo>
                      <a:pt x="3301" y="1915"/>
                    </a:lnTo>
                    <a:lnTo>
                      <a:pt x="3594" y="1791"/>
                    </a:lnTo>
                    <a:lnTo>
                      <a:pt x="3335" y="1645"/>
                    </a:lnTo>
                    <a:cubicBezTo>
                      <a:pt x="3526" y="1544"/>
                      <a:pt x="3605" y="1431"/>
                      <a:pt x="3571" y="1307"/>
                    </a:cubicBezTo>
                    <a:cubicBezTo>
                      <a:pt x="3549" y="1183"/>
                      <a:pt x="3413" y="1048"/>
                      <a:pt x="3166" y="924"/>
                    </a:cubicBezTo>
                    <a:cubicBezTo>
                      <a:pt x="3019" y="834"/>
                      <a:pt x="2873" y="778"/>
                      <a:pt x="2726" y="733"/>
                    </a:cubicBezTo>
                    <a:cubicBezTo>
                      <a:pt x="2580" y="699"/>
                      <a:pt x="2456" y="676"/>
                      <a:pt x="2343" y="665"/>
                    </a:cubicBezTo>
                    <a:cubicBezTo>
                      <a:pt x="2282" y="659"/>
                      <a:pt x="2205" y="657"/>
                      <a:pt x="2111" y="657"/>
                    </a:cubicBezTo>
                    <a:cubicBezTo>
                      <a:pt x="2017" y="657"/>
                      <a:pt x="1904" y="659"/>
                      <a:pt x="1769" y="665"/>
                    </a:cubicBezTo>
                    <a:cubicBezTo>
                      <a:pt x="1454" y="676"/>
                      <a:pt x="1251" y="676"/>
                      <a:pt x="1172" y="676"/>
                    </a:cubicBezTo>
                    <a:cubicBezTo>
                      <a:pt x="1093" y="665"/>
                      <a:pt x="992" y="631"/>
                      <a:pt x="890" y="575"/>
                    </a:cubicBezTo>
                    <a:cubicBezTo>
                      <a:pt x="823" y="541"/>
                      <a:pt x="789" y="507"/>
                      <a:pt x="778" y="485"/>
                    </a:cubicBezTo>
                    <a:cubicBezTo>
                      <a:pt x="767" y="451"/>
                      <a:pt x="778" y="440"/>
                      <a:pt x="812" y="417"/>
                    </a:cubicBezTo>
                    <a:cubicBezTo>
                      <a:pt x="845" y="404"/>
                      <a:pt x="874" y="399"/>
                      <a:pt x="904" y="399"/>
                    </a:cubicBezTo>
                    <a:cubicBezTo>
                      <a:pt x="925" y="399"/>
                      <a:pt x="946" y="401"/>
                      <a:pt x="969" y="406"/>
                    </a:cubicBezTo>
                    <a:cubicBezTo>
                      <a:pt x="1014" y="429"/>
                      <a:pt x="1104" y="462"/>
                      <a:pt x="1217" y="530"/>
                    </a:cubicBezTo>
                    <a:lnTo>
                      <a:pt x="1330" y="598"/>
                    </a:lnTo>
                    <a:lnTo>
                      <a:pt x="1972" y="327"/>
                    </a:lnTo>
                    <a:cubicBezTo>
                      <a:pt x="1927" y="293"/>
                      <a:pt x="1882" y="271"/>
                      <a:pt x="1859" y="260"/>
                    </a:cubicBezTo>
                    <a:cubicBezTo>
                      <a:pt x="1656" y="147"/>
                      <a:pt x="1442" y="79"/>
                      <a:pt x="1240" y="57"/>
                    </a:cubicBezTo>
                    <a:cubicBezTo>
                      <a:pt x="1186" y="51"/>
                      <a:pt x="1132" y="48"/>
                      <a:pt x="1077" y="48"/>
                    </a:cubicBezTo>
                    <a:cubicBezTo>
                      <a:pt x="913" y="48"/>
                      <a:pt x="744" y="74"/>
                      <a:pt x="575" y="124"/>
                    </a:cubicBezTo>
                    <a:lnTo>
                      <a:pt x="3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7"/>
              <p:cNvSpPr/>
              <p:nvPr/>
            </p:nvSpPr>
            <p:spPr>
              <a:xfrm>
                <a:off x="3895535" y="1247637"/>
                <a:ext cx="125941" cy="66935"/>
              </a:xfrm>
              <a:custGeom>
                <a:rect b="b" l="l" r="r" t="t"/>
                <a:pathLst>
                  <a:path extrusionOk="0" fill="none" h="1916" w="3605">
                    <a:moveTo>
                      <a:pt x="1972" y="327"/>
                    </a:moveTo>
                    <a:lnTo>
                      <a:pt x="1330" y="598"/>
                    </a:lnTo>
                    <a:lnTo>
                      <a:pt x="1217" y="530"/>
                    </a:lnTo>
                    <a:cubicBezTo>
                      <a:pt x="1104" y="462"/>
                      <a:pt x="1014" y="429"/>
                      <a:pt x="969" y="406"/>
                    </a:cubicBezTo>
                    <a:cubicBezTo>
                      <a:pt x="913" y="395"/>
                      <a:pt x="868" y="395"/>
                      <a:pt x="812" y="417"/>
                    </a:cubicBezTo>
                    <a:cubicBezTo>
                      <a:pt x="778" y="440"/>
                      <a:pt x="767" y="451"/>
                      <a:pt x="778" y="485"/>
                    </a:cubicBezTo>
                    <a:cubicBezTo>
                      <a:pt x="789" y="507"/>
                      <a:pt x="823" y="541"/>
                      <a:pt x="890" y="575"/>
                    </a:cubicBezTo>
                    <a:cubicBezTo>
                      <a:pt x="992" y="631"/>
                      <a:pt x="1093" y="665"/>
                      <a:pt x="1172" y="676"/>
                    </a:cubicBezTo>
                    <a:cubicBezTo>
                      <a:pt x="1251" y="676"/>
                      <a:pt x="1454" y="676"/>
                      <a:pt x="1769" y="665"/>
                    </a:cubicBezTo>
                    <a:cubicBezTo>
                      <a:pt x="2039" y="654"/>
                      <a:pt x="2220" y="654"/>
                      <a:pt x="2343" y="665"/>
                    </a:cubicBezTo>
                    <a:cubicBezTo>
                      <a:pt x="2456" y="676"/>
                      <a:pt x="2580" y="699"/>
                      <a:pt x="2726" y="733"/>
                    </a:cubicBezTo>
                    <a:cubicBezTo>
                      <a:pt x="2873" y="778"/>
                      <a:pt x="3019" y="834"/>
                      <a:pt x="3166" y="924"/>
                    </a:cubicBezTo>
                    <a:cubicBezTo>
                      <a:pt x="3413" y="1048"/>
                      <a:pt x="3549" y="1183"/>
                      <a:pt x="3571" y="1307"/>
                    </a:cubicBezTo>
                    <a:cubicBezTo>
                      <a:pt x="3605" y="1431"/>
                      <a:pt x="3526" y="1544"/>
                      <a:pt x="3335" y="1645"/>
                    </a:cubicBezTo>
                    <a:lnTo>
                      <a:pt x="3594" y="1791"/>
                    </a:lnTo>
                    <a:lnTo>
                      <a:pt x="3301" y="1915"/>
                    </a:lnTo>
                    <a:lnTo>
                      <a:pt x="3031" y="1769"/>
                    </a:lnTo>
                    <a:cubicBezTo>
                      <a:pt x="2839" y="1825"/>
                      <a:pt x="2625" y="1848"/>
                      <a:pt x="2377" y="1836"/>
                    </a:cubicBezTo>
                    <a:cubicBezTo>
                      <a:pt x="2129" y="1814"/>
                      <a:pt x="1848" y="1724"/>
                      <a:pt x="1544" y="1566"/>
                    </a:cubicBezTo>
                    <a:lnTo>
                      <a:pt x="1409" y="1487"/>
                    </a:lnTo>
                    <a:lnTo>
                      <a:pt x="2051" y="1228"/>
                    </a:lnTo>
                    <a:lnTo>
                      <a:pt x="2220" y="1318"/>
                    </a:lnTo>
                    <a:cubicBezTo>
                      <a:pt x="2400" y="1420"/>
                      <a:pt x="2524" y="1476"/>
                      <a:pt x="2580" y="1499"/>
                    </a:cubicBezTo>
                    <a:cubicBezTo>
                      <a:pt x="2636" y="1521"/>
                      <a:pt x="2693" y="1521"/>
                      <a:pt x="2738" y="1499"/>
                    </a:cubicBezTo>
                    <a:cubicBezTo>
                      <a:pt x="2783" y="1476"/>
                      <a:pt x="2805" y="1454"/>
                      <a:pt x="2794" y="1431"/>
                    </a:cubicBezTo>
                    <a:cubicBezTo>
                      <a:pt x="2783" y="1408"/>
                      <a:pt x="2749" y="1375"/>
                      <a:pt x="2681" y="1341"/>
                    </a:cubicBezTo>
                    <a:cubicBezTo>
                      <a:pt x="2535" y="1251"/>
                      <a:pt x="2411" y="1194"/>
                      <a:pt x="2332" y="1172"/>
                    </a:cubicBezTo>
                    <a:cubicBezTo>
                      <a:pt x="2242" y="1138"/>
                      <a:pt x="2107" y="1127"/>
                      <a:pt x="1904" y="1138"/>
                    </a:cubicBezTo>
                    <a:cubicBezTo>
                      <a:pt x="1578" y="1149"/>
                      <a:pt x="1352" y="1149"/>
                      <a:pt x="1217" y="1138"/>
                    </a:cubicBezTo>
                    <a:cubicBezTo>
                      <a:pt x="1093" y="1138"/>
                      <a:pt x="947" y="1116"/>
                      <a:pt x="778" y="1071"/>
                    </a:cubicBezTo>
                    <a:cubicBezTo>
                      <a:pt x="620" y="1037"/>
                      <a:pt x="462" y="980"/>
                      <a:pt x="327" y="902"/>
                    </a:cubicBezTo>
                    <a:cubicBezTo>
                      <a:pt x="125" y="789"/>
                      <a:pt x="23" y="676"/>
                      <a:pt x="12" y="564"/>
                    </a:cubicBezTo>
                    <a:cubicBezTo>
                      <a:pt x="1" y="462"/>
                      <a:pt x="102" y="350"/>
                      <a:pt x="282" y="248"/>
                    </a:cubicBezTo>
                    <a:lnTo>
                      <a:pt x="68" y="124"/>
                    </a:lnTo>
                    <a:lnTo>
                      <a:pt x="361" y="1"/>
                    </a:lnTo>
                    <a:lnTo>
                      <a:pt x="575" y="124"/>
                    </a:lnTo>
                    <a:cubicBezTo>
                      <a:pt x="800" y="57"/>
                      <a:pt x="1026" y="34"/>
                      <a:pt x="1240" y="57"/>
                    </a:cubicBezTo>
                    <a:cubicBezTo>
                      <a:pt x="1442" y="79"/>
                      <a:pt x="1656" y="147"/>
                      <a:pt x="1859" y="260"/>
                    </a:cubicBezTo>
                    <a:cubicBezTo>
                      <a:pt x="1882" y="271"/>
                      <a:pt x="1927" y="293"/>
                      <a:pt x="1972" y="327"/>
                    </a:cubicBez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7"/>
              <p:cNvSpPr/>
              <p:nvPr/>
            </p:nvSpPr>
            <p:spPr>
              <a:xfrm>
                <a:off x="3847152" y="1177595"/>
                <a:ext cx="222361" cy="153889"/>
              </a:xfrm>
              <a:custGeom>
                <a:rect b="b" l="l" r="r" t="t"/>
                <a:pathLst>
                  <a:path extrusionOk="0" h="4405" w="6365">
                    <a:moveTo>
                      <a:pt x="3188" y="1"/>
                    </a:moveTo>
                    <a:cubicBezTo>
                      <a:pt x="1971" y="1"/>
                      <a:pt x="924" y="462"/>
                      <a:pt x="383" y="1161"/>
                    </a:cubicBezTo>
                    <a:lnTo>
                      <a:pt x="23" y="1161"/>
                    </a:lnTo>
                    <a:lnTo>
                      <a:pt x="12" y="2107"/>
                    </a:lnTo>
                    <a:cubicBezTo>
                      <a:pt x="12" y="2141"/>
                      <a:pt x="0" y="2163"/>
                      <a:pt x="0" y="2197"/>
                    </a:cubicBezTo>
                    <a:cubicBezTo>
                      <a:pt x="0" y="3413"/>
                      <a:pt x="1431" y="4405"/>
                      <a:pt x="3188" y="4405"/>
                    </a:cubicBezTo>
                    <a:cubicBezTo>
                      <a:pt x="4945" y="4405"/>
                      <a:pt x="6364" y="3413"/>
                      <a:pt x="6364" y="2197"/>
                    </a:cubicBezTo>
                    <a:lnTo>
                      <a:pt x="6364" y="1161"/>
                    </a:lnTo>
                    <a:lnTo>
                      <a:pt x="5981" y="1161"/>
                    </a:lnTo>
                    <a:cubicBezTo>
                      <a:pt x="5452" y="462"/>
                      <a:pt x="4393" y="1"/>
                      <a:pt x="3188" y="1"/>
                    </a:cubicBezTo>
                    <a:close/>
                  </a:path>
                </a:pathLst>
              </a:custGeom>
              <a:solidFill>
                <a:srgbClr val="428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7"/>
              <p:cNvSpPr/>
              <p:nvPr/>
            </p:nvSpPr>
            <p:spPr>
              <a:xfrm>
                <a:off x="3849895" y="1178210"/>
                <a:ext cx="222361" cy="153889"/>
              </a:xfrm>
              <a:custGeom>
                <a:rect b="b" l="l" r="r" t="t"/>
                <a:pathLst>
                  <a:path extrusionOk="0" h="4405" w="6365">
                    <a:moveTo>
                      <a:pt x="3188" y="1"/>
                    </a:moveTo>
                    <a:cubicBezTo>
                      <a:pt x="1431" y="1"/>
                      <a:pt x="0" y="981"/>
                      <a:pt x="0" y="2197"/>
                    </a:cubicBezTo>
                    <a:cubicBezTo>
                      <a:pt x="0" y="3413"/>
                      <a:pt x="1431" y="4405"/>
                      <a:pt x="3188" y="4405"/>
                    </a:cubicBezTo>
                    <a:cubicBezTo>
                      <a:pt x="4945" y="4405"/>
                      <a:pt x="6364" y="3413"/>
                      <a:pt x="6364" y="2197"/>
                    </a:cubicBezTo>
                    <a:cubicBezTo>
                      <a:pt x="6364" y="981"/>
                      <a:pt x="4945" y="1"/>
                      <a:pt x="31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7"/>
              <p:cNvSpPr/>
              <p:nvPr/>
            </p:nvSpPr>
            <p:spPr>
              <a:xfrm>
                <a:off x="3847152" y="1177595"/>
                <a:ext cx="222361" cy="153889"/>
              </a:xfrm>
              <a:custGeom>
                <a:rect b="b" l="l" r="r" t="t"/>
                <a:pathLst>
                  <a:path extrusionOk="0" fill="none" h="4405" w="6365">
                    <a:moveTo>
                      <a:pt x="5981" y="1161"/>
                    </a:moveTo>
                    <a:cubicBezTo>
                      <a:pt x="5452" y="462"/>
                      <a:pt x="4393" y="1"/>
                      <a:pt x="3188" y="1"/>
                    </a:cubicBezTo>
                    <a:cubicBezTo>
                      <a:pt x="1971" y="1"/>
                      <a:pt x="924" y="462"/>
                      <a:pt x="383" y="1161"/>
                    </a:cubicBezTo>
                    <a:lnTo>
                      <a:pt x="23" y="1161"/>
                    </a:lnTo>
                    <a:lnTo>
                      <a:pt x="12" y="2107"/>
                    </a:lnTo>
                    <a:cubicBezTo>
                      <a:pt x="12" y="2141"/>
                      <a:pt x="0" y="2163"/>
                      <a:pt x="0" y="2197"/>
                    </a:cubicBezTo>
                    <a:cubicBezTo>
                      <a:pt x="0" y="3413"/>
                      <a:pt x="1431" y="4405"/>
                      <a:pt x="3188" y="4405"/>
                    </a:cubicBezTo>
                    <a:cubicBezTo>
                      <a:pt x="4945" y="4405"/>
                      <a:pt x="6364" y="3413"/>
                      <a:pt x="6364" y="2197"/>
                    </a:cubicBezTo>
                    <a:lnTo>
                      <a:pt x="6364" y="1161"/>
                    </a:ln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7"/>
              <p:cNvSpPr/>
              <p:nvPr/>
            </p:nvSpPr>
            <p:spPr>
              <a:xfrm>
                <a:off x="3847152" y="1177595"/>
                <a:ext cx="222361" cy="153889"/>
              </a:xfrm>
              <a:custGeom>
                <a:rect b="b" l="l" r="r" t="t"/>
                <a:pathLst>
                  <a:path extrusionOk="0" fill="none" h="4405" w="6365">
                    <a:moveTo>
                      <a:pt x="6364" y="2197"/>
                    </a:moveTo>
                    <a:cubicBezTo>
                      <a:pt x="6364" y="3413"/>
                      <a:pt x="4945" y="4405"/>
                      <a:pt x="3188" y="4405"/>
                    </a:cubicBezTo>
                    <a:cubicBezTo>
                      <a:pt x="1431" y="4405"/>
                      <a:pt x="0" y="3413"/>
                      <a:pt x="0" y="2197"/>
                    </a:cubicBezTo>
                    <a:cubicBezTo>
                      <a:pt x="0" y="981"/>
                      <a:pt x="1431" y="1"/>
                      <a:pt x="3188" y="1"/>
                    </a:cubicBezTo>
                    <a:cubicBezTo>
                      <a:pt x="4945" y="1"/>
                      <a:pt x="6364" y="981"/>
                      <a:pt x="6364" y="2197"/>
                    </a:cubicBez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7"/>
              <p:cNvSpPr/>
              <p:nvPr/>
            </p:nvSpPr>
            <p:spPr>
              <a:xfrm>
                <a:off x="3847152" y="1141019"/>
                <a:ext cx="222361" cy="153889"/>
              </a:xfrm>
              <a:custGeom>
                <a:rect b="b" l="l" r="r" t="t"/>
                <a:pathLst>
                  <a:path extrusionOk="0" h="4405" w="6365">
                    <a:moveTo>
                      <a:pt x="3188" y="0"/>
                    </a:moveTo>
                    <a:cubicBezTo>
                      <a:pt x="1431" y="0"/>
                      <a:pt x="0" y="991"/>
                      <a:pt x="0" y="2208"/>
                    </a:cubicBezTo>
                    <a:cubicBezTo>
                      <a:pt x="0" y="3413"/>
                      <a:pt x="1431" y="4404"/>
                      <a:pt x="3188" y="4404"/>
                    </a:cubicBezTo>
                    <a:cubicBezTo>
                      <a:pt x="4945" y="4404"/>
                      <a:pt x="6364" y="3413"/>
                      <a:pt x="6364" y="2208"/>
                    </a:cubicBezTo>
                    <a:cubicBezTo>
                      <a:pt x="6364" y="991"/>
                      <a:pt x="4945" y="0"/>
                      <a:pt x="31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7"/>
              <p:cNvSpPr/>
              <p:nvPr/>
            </p:nvSpPr>
            <p:spPr>
              <a:xfrm>
                <a:off x="3847152" y="1141019"/>
                <a:ext cx="222361" cy="153889"/>
              </a:xfrm>
              <a:custGeom>
                <a:rect b="b" l="l" r="r" t="t"/>
                <a:pathLst>
                  <a:path extrusionOk="0" fill="none" h="4405" w="6365">
                    <a:moveTo>
                      <a:pt x="6364" y="2208"/>
                    </a:moveTo>
                    <a:cubicBezTo>
                      <a:pt x="6364" y="3413"/>
                      <a:pt x="4945" y="4404"/>
                      <a:pt x="3188" y="4404"/>
                    </a:cubicBezTo>
                    <a:cubicBezTo>
                      <a:pt x="1431" y="4404"/>
                      <a:pt x="0" y="3413"/>
                      <a:pt x="0" y="2208"/>
                    </a:cubicBezTo>
                    <a:cubicBezTo>
                      <a:pt x="0" y="991"/>
                      <a:pt x="1431" y="0"/>
                      <a:pt x="3188" y="0"/>
                    </a:cubicBezTo>
                    <a:cubicBezTo>
                      <a:pt x="4945" y="0"/>
                      <a:pt x="6364" y="991"/>
                      <a:pt x="6364" y="2208"/>
                    </a:cubicBez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7"/>
              <p:cNvSpPr/>
              <p:nvPr/>
            </p:nvSpPr>
            <p:spPr>
              <a:xfrm>
                <a:off x="3958905" y="1295252"/>
                <a:ext cx="419" cy="35843"/>
              </a:xfrm>
              <a:custGeom>
                <a:rect b="b" l="l" r="r" t="t"/>
                <a:pathLst>
                  <a:path extrusionOk="0" fill="none" h="1026" w="12">
                    <a:moveTo>
                      <a:pt x="0" y="1025"/>
                    </a:moveTo>
                    <a:cubicBezTo>
                      <a:pt x="0" y="1003"/>
                      <a:pt x="0" y="980"/>
                      <a:pt x="11" y="947"/>
                    </a:cubicBezTo>
                    <a:lnTo>
                      <a:pt x="11"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7"/>
              <p:cNvSpPr/>
              <p:nvPr/>
            </p:nvSpPr>
            <p:spPr>
              <a:xfrm>
                <a:off x="3983289" y="1293296"/>
                <a:ext cx="35" cy="35424"/>
              </a:xfrm>
              <a:custGeom>
                <a:rect b="b" l="l" r="r" t="t"/>
                <a:pathLst>
                  <a:path extrusionOk="0" fill="none" h="1014" w="1">
                    <a:moveTo>
                      <a:pt x="0" y="1014"/>
                    </a:moveTo>
                    <a:lnTo>
                      <a:pt x="0"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7"/>
              <p:cNvSpPr/>
              <p:nvPr/>
            </p:nvSpPr>
            <p:spPr>
              <a:xfrm>
                <a:off x="4006101" y="1288161"/>
                <a:ext cx="35" cy="35459"/>
              </a:xfrm>
              <a:custGeom>
                <a:rect b="b" l="l" r="r" t="t"/>
                <a:pathLst>
                  <a:path extrusionOk="0" fill="none" h="1015" w="1">
                    <a:moveTo>
                      <a:pt x="1" y="1014"/>
                    </a:moveTo>
                    <a:lnTo>
                      <a:pt x="1"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7"/>
              <p:cNvSpPr/>
              <p:nvPr/>
            </p:nvSpPr>
            <p:spPr>
              <a:xfrm>
                <a:off x="4027341" y="1279113"/>
                <a:ext cx="35" cy="35843"/>
              </a:xfrm>
              <a:custGeom>
                <a:rect b="b" l="l" r="r" t="t"/>
                <a:pathLst>
                  <a:path extrusionOk="0" fill="none" h="1026" w="1">
                    <a:moveTo>
                      <a:pt x="1" y="1026"/>
                    </a:moveTo>
                    <a:lnTo>
                      <a:pt x="1"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7"/>
              <p:cNvSpPr/>
              <p:nvPr/>
            </p:nvSpPr>
            <p:spPr>
              <a:xfrm>
                <a:off x="4045052" y="1266921"/>
                <a:ext cx="35" cy="36228"/>
              </a:xfrm>
              <a:custGeom>
                <a:rect b="b" l="l" r="r" t="t"/>
                <a:pathLst>
                  <a:path extrusionOk="0" fill="none" h="1037" w="1">
                    <a:moveTo>
                      <a:pt x="1" y="1037"/>
                    </a:moveTo>
                    <a:lnTo>
                      <a:pt x="1"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7"/>
              <p:cNvSpPr/>
              <p:nvPr/>
            </p:nvSpPr>
            <p:spPr>
              <a:xfrm>
                <a:off x="4061576" y="1246869"/>
                <a:ext cx="35" cy="35808"/>
              </a:xfrm>
              <a:custGeom>
                <a:rect b="b" l="l" r="r" t="t"/>
                <a:pathLst>
                  <a:path extrusionOk="0" fill="none" h="1025" w="1">
                    <a:moveTo>
                      <a:pt x="1" y="1025"/>
                    </a:moveTo>
                    <a:lnTo>
                      <a:pt x="1"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7"/>
              <p:cNvSpPr/>
              <p:nvPr/>
            </p:nvSpPr>
            <p:spPr>
              <a:xfrm>
                <a:off x="3934487" y="1293296"/>
                <a:ext cx="35" cy="35424"/>
              </a:xfrm>
              <a:custGeom>
                <a:rect b="b" l="l" r="r" t="t"/>
                <a:pathLst>
                  <a:path extrusionOk="0" fill="none" h="1014" w="1">
                    <a:moveTo>
                      <a:pt x="1" y="1014"/>
                    </a:moveTo>
                    <a:lnTo>
                      <a:pt x="1"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7"/>
              <p:cNvSpPr/>
              <p:nvPr/>
            </p:nvSpPr>
            <p:spPr>
              <a:xfrm>
                <a:off x="3911291" y="1288161"/>
                <a:ext cx="35" cy="35459"/>
              </a:xfrm>
              <a:custGeom>
                <a:rect b="b" l="l" r="r" t="t"/>
                <a:pathLst>
                  <a:path extrusionOk="0" fill="none" h="1015" w="1">
                    <a:moveTo>
                      <a:pt x="0" y="1014"/>
                    </a:moveTo>
                    <a:lnTo>
                      <a:pt x="0"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7"/>
              <p:cNvSpPr/>
              <p:nvPr/>
            </p:nvSpPr>
            <p:spPr>
              <a:xfrm>
                <a:off x="3890435" y="1279113"/>
                <a:ext cx="35" cy="35843"/>
              </a:xfrm>
              <a:custGeom>
                <a:rect b="b" l="l" r="r" t="t"/>
                <a:pathLst>
                  <a:path extrusionOk="0" fill="none" h="1026" w="1">
                    <a:moveTo>
                      <a:pt x="0" y="1026"/>
                    </a:moveTo>
                    <a:lnTo>
                      <a:pt x="0"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7"/>
              <p:cNvSpPr/>
              <p:nvPr/>
            </p:nvSpPr>
            <p:spPr>
              <a:xfrm>
                <a:off x="3872339" y="1266921"/>
                <a:ext cx="35" cy="36228"/>
              </a:xfrm>
              <a:custGeom>
                <a:rect b="b" l="l" r="r" t="t"/>
                <a:pathLst>
                  <a:path extrusionOk="0" fill="none" h="1037" w="1">
                    <a:moveTo>
                      <a:pt x="0" y="1037"/>
                    </a:moveTo>
                    <a:lnTo>
                      <a:pt x="0"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7"/>
              <p:cNvSpPr/>
              <p:nvPr/>
            </p:nvSpPr>
            <p:spPr>
              <a:xfrm>
                <a:off x="3855816" y="1246869"/>
                <a:ext cx="35" cy="35808"/>
              </a:xfrm>
              <a:custGeom>
                <a:rect b="b" l="l" r="r" t="t"/>
                <a:pathLst>
                  <a:path extrusionOk="0" fill="none" h="1025" w="1">
                    <a:moveTo>
                      <a:pt x="0" y="1025"/>
                    </a:moveTo>
                    <a:lnTo>
                      <a:pt x="0"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7"/>
              <p:cNvSpPr/>
              <p:nvPr/>
            </p:nvSpPr>
            <p:spPr>
              <a:xfrm>
                <a:off x="3872339" y="1158731"/>
                <a:ext cx="171985" cy="118849"/>
              </a:xfrm>
              <a:custGeom>
                <a:rect b="b" l="l" r="r" t="t"/>
                <a:pathLst>
                  <a:path extrusionOk="0" h="3402" w="4923">
                    <a:moveTo>
                      <a:pt x="2467" y="0"/>
                    </a:moveTo>
                    <a:cubicBezTo>
                      <a:pt x="1104" y="0"/>
                      <a:pt x="0" y="755"/>
                      <a:pt x="0" y="1701"/>
                    </a:cubicBezTo>
                    <a:cubicBezTo>
                      <a:pt x="0" y="2636"/>
                      <a:pt x="1104" y="3402"/>
                      <a:pt x="2467" y="3402"/>
                    </a:cubicBezTo>
                    <a:cubicBezTo>
                      <a:pt x="3818" y="3402"/>
                      <a:pt x="4922" y="2636"/>
                      <a:pt x="4922" y="1701"/>
                    </a:cubicBezTo>
                    <a:cubicBezTo>
                      <a:pt x="4922" y="755"/>
                      <a:pt x="3818" y="0"/>
                      <a:pt x="24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7"/>
              <p:cNvSpPr/>
              <p:nvPr/>
            </p:nvSpPr>
            <p:spPr>
              <a:xfrm>
                <a:off x="3872339" y="1158731"/>
                <a:ext cx="171985" cy="118849"/>
              </a:xfrm>
              <a:custGeom>
                <a:rect b="b" l="l" r="r" t="t"/>
                <a:pathLst>
                  <a:path extrusionOk="0" fill="none" h="3402" w="4923">
                    <a:moveTo>
                      <a:pt x="4922" y="1701"/>
                    </a:moveTo>
                    <a:cubicBezTo>
                      <a:pt x="4922" y="2636"/>
                      <a:pt x="3818" y="3402"/>
                      <a:pt x="2467" y="3402"/>
                    </a:cubicBezTo>
                    <a:cubicBezTo>
                      <a:pt x="1104" y="3402"/>
                      <a:pt x="0" y="2636"/>
                      <a:pt x="0" y="1701"/>
                    </a:cubicBezTo>
                    <a:cubicBezTo>
                      <a:pt x="0" y="755"/>
                      <a:pt x="1104" y="0"/>
                      <a:pt x="2467" y="0"/>
                    </a:cubicBezTo>
                    <a:cubicBezTo>
                      <a:pt x="3818" y="0"/>
                      <a:pt x="4922" y="755"/>
                      <a:pt x="4922" y="1701"/>
                    </a:cubicBezTo>
                    <a:close/>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7"/>
              <p:cNvSpPr/>
              <p:nvPr/>
            </p:nvSpPr>
            <p:spPr>
              <a:xfrm>
                <a:off x="3895535" y="1184687"/>
                <a:ext cx="125941" cy="66935"/>
              </a:xfrm>
              <a:custGeom>
                <a:rect b="b" l="l" r="r" t="t"/>
                <a:pathLst>
                  <a:path extrusionOk="0" h="1916" w="3605">
                    <a:moveTo>
                      <a:pt x="361" y="0"/>
                    </a:moveTo>
                    <a:lnTo>
                      <a:pt x="68" y="124"/>
                    </a:lnTo>
                    <a:lnTo>
                      <a:pt x="282" y="248"/>
                    </a:lnTo>
                    <a:cubicBezTo>
                      <a:pt x="102" y="350"/>
                      <a:pt x="1" y="451"/>
                      <a:pt x="12" y="564"/>
                    </a:cubicBezTo>
                    <a:cubicBezTo>
                      <a:pt x="23" y="676"/>
                      <a:pt x="125" y="778"/>
                      <a:pt x="327" y="890"/>
                    </a:cubicBezTo>
                    <a:cubicBezTo>
                      <a:pt x="462" y="969"/>
                      <a:pt x="620" y="1037"/>
                      <a:pt x="778" y="1070"/>
                    </a:cubicBezTo>
                    <a:cubicBezTo>
                      <a:pt x="947" y="1115"/>
                      <a:pt x="1093" y="1138"/>
                      <a:pt x="1217" y="1138"/>
                    </a:cubicBezTo>
                    <a:cubicBezTo>
                      <a:pt x="1262" y="1142"/>
                      <a:pt x="1317" y="1143"/>
                      <a:pt x="1383" y="1143"/>
                    </a:cubicBezTo>
                    <a:cubicBezTo>
                      <a:pt x="1514" y="1143"/>
                      <a:pt x="1686" y="1138"/>
                      <a:pt x="1904" y="1138"/>
                    </a:cubicBezTo>
                    <a:cubicBezTo>
                      <a:pt x="1955" y="1135"/>
                      <a:pt x="2001" y="1134"/>
                      <a:pt x="2044" y="1134"/>
                    </a:cubicBezTo>
                    <a:cubicBezTo>
                      <a:pt x="2172" y="1134"/>
                      <a:pt x="2265" y="1146"/>
                      <a:pt x="2332" y="1172"/>
                    </a:cubicBezTo>
                    <a:cubicBezTo>
                      <a:pt x="2411" y="1194"/>
                      <a:pt x="2535" y="1251"/>
                      <a:pt x="2681" y="1341"/>
                    </a:cubicBezTo>
                    <a:cubicBezTo>
                      <a:pt x="2749" y="1375"/>
                      <a:pt x="2783" y="1397"/>
                      <a:pt x="2794" y="1431"/>
                    </a:cubicBezTo>
                    <a:cubicBezTo>
                      <a:pt x="2805" y="1453"/>
                      <a:pt x="2783" y="1476"/>
                      <a:pt x="2738" y="1487"/>
                    </a:cubicBezTo>
                    <a:cubicBezTo>
                      <a:pt x="2711" y="1500"/>
                      <a:pt x="2681" y="1506"/>
                      <a:pt x="2649" y="1506"/>
                    </a:cubicBezTo>
                    <a:cubicBezTo>
                      <a:pt x="2627" y="1506"/>
                      <a:pt x="2603" y="1503"/>
                      <a:pt x="2580" y="1498"/>
                    </a:cubicBezTo>
                    <a:cubicBezTo>
                      <a:pt x="2524" y="1476"/>
                      <a:pt x="2400" y="1420"/>
                      <a:pt x="2220" y="1318"/>
                    </a:cubicBezTo>
                    <a:lnTo>
                      <a:pt x="2051" y="1217"/>
                    </a:lnTo>
                    <a:lnTo>
                      <a:pt x="1409" y="1487"/>
                    </a:lnTo>
                    <a:lnTo>
                      <a:pt x="1544" y="1555"/>
                    </a:lnTo>
                    <a:cubicBezTo>
                      <a:pt x="1848" y="1724"/>
                      <a:pt x="2129" y="1814"/>
                      <a:pt x="2377" y="1836"/>
                    </a:cubicBezTo>
                    <a:cubicBezTo>
                      <a:pt x="2419" y="1838"/>
                      <a:pt x="2459" y="1839"/>
                      <a:pt x="2498" y="1839"/>
                    </a:cubicBezTo>
                    <a:cubicBezTo>
                      <a:pt x="2696" y="1839"/>
                      <a:pt x="2871" y="1816"/>
                      <a:pt x="3031" y="1769"/>
                    </a:cubicBezTo>
                    <a:lnTo>
                      <a:pt x="3301" y="1915"/>
                    </a:lnTo>
                    <a:lnTo>
                      <a:pt x="3594" y="1791"/>
                    </a:lnTo>
                    <a:lnTo>
                      <a:pt x="3335" y="1645"/>
                    </a:lnTo>
                    <a:cubicBezTo>
                      <a:pt x="3526" y="1544"/>
                      <a:pt x="3605" y="1420"/>
                      <a:pt x="3571" y="1307"/>
                    </a:cubicBezTo>
                    <a:cubicBezTo>
                      <a:pt x="3549" y="1183"/>
                      <a:pt x="3413" y="1048"/>
                      <a:pt x="3166" y="913"/>
                    </a:cubicBezTo>
                    <a:cubicBezTo>
                      <a:pt x="3019" y="834"/>
                      <a:pt x="2873" y="766"/>
                      <a:pt x="2726" y="733"/>
                    </a:cubicBezTo>
                    <a:cubicBezTo>
                      <a:pt x="2580" y="687"/>
                      <a:pt x="2456" y="665"/>
                      <a:pt x="2343" y="665"/>
                    </a:cubicBezTo>
                    <a:cubicBezTo>
                      <a:pt x="2282" y="659"/>
                      <a:pt x="2205" y="657"/>
                      <a:pt x="2111" y="657"/>
                    </a:cubicBezTo>
                    <a:cubicBezTo>
                      <a:pt x="2017" y="657"/>
                      <a:pt x="1904" y="659"/>
                      <a:pt x="1769" y="665"/>
                    </a:cubicBezTo>
                    <a:cubicBezTo>
                      <a:pt x="1611" y="671"/>
                      <a:pt x="1482" y="673"/>
                      <a:pt x="1382" y="673"/>
                    </a:cubicBezTo>
                    <a:cubicBezTo>
                      <a:pt x="1282" y="673"/>
                      <a:pt x="1211" y="671"/>
                      <a:pt x="1172" y="665"/>
                    </a:cubicBezTo>
                    <a:cubicBezTo>
                      <a:pt x="1093" y="665"/>
                      <a:pt x="992" y="631"/>
                      <a:pt x="890" y="575"/>
                    </a:cubicBezTo>
                    <a:cubicBezTo>
                      <a:pt x="823" y="530"/>
                      <a:pt x="789" y="507"/>
                      <a:pt x="778" y="473"/>
                    </a:cubicBezTo>
                    <a:cubicBezTo>
                      <a:pt x="767" y="451"/>
                      <a:pt x="778" y="428"/>
                      <a:pt x="812" y="417"/>
                    </a:cubicBezTo>
                    <a:cubicBezTo>
                      <a:pt x="845" y="404"/>
                      <a:pt x="874" y="399"/>
                      <a:pt x="904" y="399"/>
                    </a:cubicBezTo>
                    <a:cubicBezTo>
                      <a:pt x="925" y="399"/>
                      <a:pt x="946" y="401"/>
                      <a:pt x="969" y="406"/>
                    </a:cubicBezTo>
                    <a:cubicBezTo>
                      <a:pt x="1014" y="417"/>
                      <a:pt x="1104" y="462"/>
                      <a:pt x="1217" y="530"/>
                    </a:cubicBezTo>
                    <a:lnTo>
                      <a:pt x="1330" y="586"/>
                    </a:lnTo>
                    <a:lnTo>
                      <a:pt x="1972" y="327"/>
                    </a:lnTo>
                    <a:cubicBezTo>
                      <a:pt x="1927" y="293"/>
                      <a:pt x="1882" y="271"/>
                      <a:pt x="1859" y="259"/>
                    </a:cubicBezTo>
                    <a:cubicBezTo>
                      <a:pt x="1656" y="147"/>
                      <a:pt x="1442" y="79"/>
                      <a:pt x="1240" y="57"/>
                    </a:cubicBezTo>
                    <a:cubicBezTo>
                      <a:pt x="1186" y="51"/>
                      <a:pt x="1132" y="48"/>
                      <a:pt x="1077" y="48"/>
                    </a:cubicBezTo>
                    <a:cubicBezTo>
                      <a:pt x="913" y="48"/>
                      <a:pt x="744" y="74"/>
                      <a:pt x="575" y="124"/>
                    </a:cubicBezTo>
                    <a:lnTo>
                      <a:pt x="3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7"/>
              <p:cNvSpPr/>
              <p:nvPr/>
            </p:nvSpPr>
            <p:spPr>
              <a:xfrm>
                <a:off x="3895535" y="1184687"/>
                <a:ext cx="125941" cy="66935"/>
              </a:xfrm>
              <a:custGeom>
                <a:rect b="b" l="l" r="r" t="t"/>
                <a:pathLst>
                  <a:path extrusionOk="0" fill="none" h="1916" w="3605">
                    <a:moveTo>
                      <a:pt x="1972" y="327"/>
                    </a:moveTo>
                    <a:lnTo>
                      <a:pt x="1330" y="586"/>
                    </a:lnTo>
                    <a:lnTo>
                      <a:pt x="1217" y="530"/>
                    </a:lnTo>
                    <a:cubicBezTo>
                      <a:pt x="1104" y="462"/>
                      <a:pt x="1014" y="417"/>
                      <a:pt x="969" y="406"/>
                    </a:cubicBezTo>
                    <a:cubicBezTo>
                      <a:pt x="913" y="395"/>
                      <a:pt x="868" y="395"/>
                      <a:pt x="812" y="417"/>
                    </a:cubicBezTo>
                    <a:cubicBezTo>
                      <a:pt x="778" y="428"/>
                      <a:pt x="767" y="451"/>
                      <a:pt x="778" y="473"/>
                    </a:cubicBezTo>
                    <a:cubicBezTo>
                      <a:pt x="789" y="507"/>
                      <a:pt x="823" y="530"/>
                      <a:pt x="890" y="575"/>
                    </a:cubicBezTo>
                    <a:cubicBezTo>
                      <a:pt x="992" y="631"/>
                      <a:pt x="1093" y="665"/>
                      <a:pt x="1172" y="665"/>
                    </a:cubicBezTo>
                    <a:cubicBezTo>
                      <a:pt x="1251" y="676"/>
                      <a:pt x="1454" y="676"/>
                      <a:pt x="1769" y="665"/>
                    </a:cubicBezTo>
                    <a:cubicBezTo>
                      <a:pt x="2039" y="654"/>
                      <a:pt x="2220" y="654"/>
                      <a:pt x="2343" y="665"/>
                    </a:cubicBezTo>
                    <a:cubicBezTo>
                      <a:pt x="2456" y="665"/>
                      <a:pt x="2580" y="687"/>
                      <a:pt x="2726" y="733"/>
                    </a:cubicBezTo>
                    <a:cubicBezTo>
                      <a:pt x="2873" y="766"/>
                      <a:pt x="3019" y="834"/>
                      <a:pt x="3166" y="913"/>
                    </a:cubicBezTo>
                    <a:cubicBezTo>
                      <a:pt x="3413" y="1048"/>
                      <a:pt x="3549" y="1183"/>
                      <a:pt x="3571" y="1307"/>
                    </a:cubicBezTo>
                    <a:cubicBezTo>
                      <a:pt x="3605" y="1420"/>
                      <a:pt x="3526" y="1544"/>
                      <a:pt x="3335" y="1645"/>
                    </a:cubicBezTo>
                    <a:lnTo>
                      <a:pt x="3594" y="1791"/>
                    </a:lnTo>
                    <a:lnTo>
                      <a:pt x="3301" y="1915"/>
                    </a:lnTo>
                    <a:lnTo>
                      <a:pt x="3031" y="1769"/>
                    </a:lnTo>
                    <a:cubicBezTo>
                      <a:pt x="2839" y="1825"/>
                      <a:pt x="2625" y="1848"/>
                      <a:pt x="2377" y="1836"/>
                    </a:cubicBezTo>
                    <a:cubicBezTo>
                      <a:pt x="2129" y="1814"/>
                      <a:pt x="1848" y="1724"/>
                      <a:pt x="1544" y="1555"/>
                    </a:cubicBezTo>
                    <a:lnTo>
                      <a:pt x="1409" y="1487"/>
                    </a:lnTo>
                    <a:lnTo>
                      <a:pt x="2051" y="1217"/>
                    </a:lnTo>
                    <a:lnTo>
                      <a:pt x="2220" y="1318"/>
                    </a:lnTo>
                    <a:cubicBezTo>
                      <a:pt x="2400" y="1420"/>
                      <a:pt x="2524" y="1476"/>
                      <a:pt x="2580" y="1498"/>
                    </a:cubicBezTo>
                    <a:cubicBezTo>
                      <a:pt x="2636" y="1510"/>
                      <a:pt x="2693" y="1510"/>
                      <a:pt x="2738" y="1487"/>
                    </a:cubicBezTo>
                    <a:cubicBezTo>
                      <a:pt x="2783" y="1476"/>
                      <a:pt x="2805" y="1453"/>
                      <a:pt x="2794" y="1431"/>
                    </a:cubicBezTo>
                    <a:cubicBezTo>
                      <a:pt x="2783" y="1397"/>
                      <a:pt x="2749" y="1375"/>
                      <a:pt x="2681" y="1341"/>
                    </a:cubicBezTo>
                    <a:cubicBezTo>
                      <a:pt x="2535" y="1251"/>
                      <a:pt x="2411" y="1194"/>
                      <a:pt x="2332" y="1172"/>
                    </a:cubicBezTo>
                    <a:cubicBezTo>
                      <a:pt x="2242" y="1138"/>
                      <a:pt x="2107" y="1127"/>
                      <a:pt x="1904" y="1138"/>
                    </a:cubicBezTo>
                    <a:cubicBezTo>
                      <a:pt x="1578" y="1138"/>
                      <a:pt x="1352" y="1149"/>
                      <a:pt x="1217" y="1138"/>
                    </a:cubicBezTo>
                    <a:cubicBezTo>
                      <a:pt x="1093" y="1138"/>
                      <a:pt x="947" y="1115"/>
                      <a:pt x="778" y="1070"/>
                    </a:cubicBezTo>
                    <a:cubicBezTo>
                      <a:pt x="620" y="1037"/>
                      <a:pt x="462" y="969"/>
                      <a:pt x="327" y="890"/>
                    </a:cubicBezTo>
                    <a:cubicBezTo>
                      <a:pt x="125" y="778"/>
                      <a:pt x="23" y="676"/>
                      <a:pt x="12" y="564"/>
                    </a:cubicBezTo>
                    <a:cubicBezTo>
                      <a:pt x="1" y="451"/>
                      <a:pt x="102" y="350"/>
                      <a:pt x="282" y="248"/>
                    </a:cubicBezTo>
                    <a:lnTo>
                      <a:pt x="68" y="124"/>
                    </a:lnTo>
                    <a:lnTo>
                      <a:pt x="361" y="0"/>
                    </a:lnTo>
                    <a:lnTo>
                      <a:pt x="575" y="124"/>
                    </a:lnTo>
                    <a:cubicBezTo>
                      <a:pt x="800" y="57"/>
                      <a:pt x="1026" y="34"/>
                      <a:pt x="1240" y="57"/>
                    </a:cubicBezTo>
                    <a:cubicBezTo>
                      <a:pt x="1442" y="79"/>
                      <a:pt x="1656" y="147"/>
                      <a:pt x="1859" y="259"/>
                    </a:cubicBezTo>
                    <a:cubicBezTo>
                      <a:pt x="1882" y="271"/>
                      <a:pt x="1927" y="293"/>
                      <a:pt x="1972" y="327"/>
                    </a:cubicBezTo>
                    <a:close/>
                  </a:path>
                </a:pathLst>
              </a:custGeom>
              <a:solidFill>
                <a:schemeClr val="dk2"/>
              </a:solid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7" name="Google Shape;557;p47"/>
            <p:cNvSpPr/>
            <p:nvPr/>
          </p:nvSpPr>
          <p:spPr>
            <a:xfrm>
              <a:off x="3794477" y="287591"/>
              <a:ext cx="35" cy="35843"/>
            </a:xfrm>
            <a:custGeom>
              <a:rect b="b" l="l" r="r" t="t"/>
              <a:pathLst>
                <a:path extrusionOk="0" fill="none" h="1026" w="1">
                  <a:moveTo>
                    <a:pt x="1" y="1025"/>
                  </a:moveTo>
                  <a:lnTo>
                    <a:pt x="1"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7"/>
            <p:cNvSpPr/>
            <p:nvPr/>
          </p:nvSpPr>
          <p:spPr>
            <a:xfrm>
              <a:off x="3817289" y="282455"/>
              <a:ext cx="35" cy="35843"/>
            </a:xfrm>
            <a:custGeom>
              <a:rect b="b" l="l" r="r" t="t"/>
              <a:pathLst>
                <a:path extrusionOk="0" fill="none" h="1026" w="1">
                  <a:moveTo>
                    <a:pt x="1" y="1026"/>
                  </a:moveTo>
                  <a:lnTo>
                    <a:pt x="1"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7"/>
            <p:cNvSpPr/>
            <p:nvPr/>
          </p:nvSpPr>
          <p:spPr>
            <a:xfrm>
              <a:off x="3838529" y="273792"/>
              <a:ext cx="35" cy="35843"/>
            </a:xfrm>
            <a:custGeom>
              <a:rect b="b" l="l" r="r" t="t"/>
              <a:pathLst>
                <a:path extrusionOk="0" fill="none" h="1026" w="1">
                  <a:moveTo>
                    <a:pt x="1" y="1026"/>
                  </a:moveTo>
                  <a:lnTo>
                    <a:pt x="1"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7"/>
            <p:cNvSpPr/>
            <p:nvPr/>
          </p:nvSpPr>
          <p:spPr>
            <a:xfrm>
              <a:off x="3856660" y="261600"/>
              <a:ext cx="35" cy="35843"/>
            </a:xfrm>
            <a:custGeom>
              <a:rect b="b" l="l" r="r" t="t"/>
              <a:pathLst>
                <a:path extrusionOk="0" fill="none" h="1026" w="1">
                  <a:moveTo>
                    <a:pt x="0" y="1026"/>
                  </a:moveTo>
                  <a:lnTo>
                    <a:pt x="0"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7"/>
            <p:cNvSpPr/>
            <p:nvPr/>
          </p:nvSpPr>
          <p:spPr>
            <a:xfrm>
              <a:off x="3873183" y="241548"/>
              <a:ext cx="35" cy="35843"/>
            </a:xfrm>
            <a:custGeom>
              <a:rect b="b" l="l" r="r" t="t"/>
              <a:pathLst>
                <a:path extrusionOk="0" fill="none" h="1026" w="1">
                  <a:moveTo>
                    <a:pt x="0" y="1025"/>
                  </a:moveTo>
                  <a:lnTo>
                    <a:pt x="0"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7"/>
            <p:cNvSpPr/>
            <p:nvPr/>
          </p:nvSpPr>
          <p:spPr>
            <a:xfrm>
              <a:off x="3794477" y="224640"/>
              <a:ext cx="35" cy="35424"/>
            </a:xfrm>
            <a:custGeom>
              <a:rect b="b" l="l" r="r" t="t"/>
              <a:pathLst>
                <a:path extrusionOk="0" fill="none" h="1014" w="1">
                  <a:moveTo>
                    <a:pt x="1" y="1014"/>
                  </a:moveTo>
                  <a:lnTo>
                    <a:pt x="1"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7"/>
            <p:cNvSpPr/>
            <p:nvPr/>
          </p:nvSpPr>
          <p:spPr>
            <a:xfrm>
              <a:off x="3817289" y="219504"/>
              <a:ext cx="35" cy="35459"/>
            </a:xfrm>
            <a:custGeom>
              <a:rect b="b" l="l" r="r" t="t"/>
              <a:pathLst>
                <a:path extrusionOk="0" fill="none" h="1015" w="1">
                  <a:moveTo>
                    <a:pt x="1" y="1014"/>
                  </a:moveTo>
                  <a:lnTo>
                    <a:pt x="1"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7"/>
            <p:cNvSpPr/>
            <p:nvPr/>
          </p:nvSpPr>
          <p:spPr>
            <a:xfrm>
              <a:off x="3838529" y="210841"/>
              <a:ext cx="35" cy="35843"/>
            </a:xfrm>
            <a:custGeom>
              <a:rect b="b" l="l" r="r" t="t"/>
              <a:pathLst>
                <a:path extrusionOk="0" fill="none" h="1026" w="1">
                  <a:moveTo>
                    <a:pt x="1" y="1026"/>
                  </a:moveTo>
                  <a:lnTo>
                    <a:pt x="1"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7"/>
            <p:cNvSpPr/>
            <p:nvPr/>
          </p:nvSpPr>
          <p:spPr>
            <a:xfrm>
              <a:off x="3856660" y="198649"/>
              <a:ext cx="35" cy="35843"/>
            </a:xfrm>
            <a:custGeom>
              <a:rect b="b" l="l" r="r" t="t"/>
              <a:pathLst>
                <a:path extrusionOk="0" fill="none" h="1026" w="1">
                  <a:moveTo>
                    <a:pt x="0" y="1026"/>
                  </a:moveTo>
                  <a:lnTo>
                    <a:pt x="0"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7"/>
            <p:cNvSpPr/>
            <p:nvPr/>
          </p:nvSpPr>
          <p:spPr>
            <a:xfrm>
              <a:off x="3873183" y="178597"/>
              <a:ext cx="35" cy="35843"/>
            </a:xfrm>
            <a:custGeom>
              <a:rect b="b" l="l" r="r" t="t"/>
              <a:pathLst>
                <a:path extrusionOk="0" fill="none" h="1026" w="1">
                  <a:moveTo>
                    <a:pt x="0" y="1025"/>
                  </a:moveTo>
                  <a:lnTo>
                    <a:pt x="0"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7"/>
            <p:cNvSpPr/>
            <p:nvPr/>
          </p:nvSpPr>
          <p:spPr>
            <a:xfrm>
              <a:off x="3794477" y="160885"/>
              <a:ext cx="35" cy="35459"/>
            </a:xfrm>
            <a:custGeom>
              <a:rect b="b" l="l" r="r" t="t"/>
              <a:pathLst>
                <a:path extrusionOk="0" fill="none" h="1015" w="1">
                  <a:moveTo>
                    <a:pt x="1" y="1014"/>
                  </a:moveTo>
                  <a:lnTo>
                    <a:pt x="1"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7"/>
            <p:cNvSpPr/>
            <p:nvPr/>
          </p:nvSpPr>
          <p:spPr>
            <a:xfrm>
              <a:off x="3817289" y="155750"/>
              <a:ext cx="35" cy="35459"/>
            </a:xfrm>
            <a:custGeom>
              <a:rect b="b" l="l" r="r" t="t"/>
              <a:pathLst>
                <a:path extrusionOk="0" fill="none" h="1015" w="1">
                  <a:moveTo>
                    <a:pt x="1" y="1015"/>
                  </a:moveTo>
                  <a:lnTo>
                    <a:pt x="1"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7"/>
            <p:cNvSpPr/>
            <p:nvPr/>
          </p:nvSpPr>
          <p:spPr>
            <a:xfrm>
              <a:off x="3838529" y="147121"/>
              <a:ext cx="35" cy="35843"/>
            </a:xfrm>
            <a:custGeom>
              <a:rect b="b" l="l" r="r" t="t"/>
              <a:pathLst>
                <a:path extrusionOk="0" fill="none" h="1026" w="1">
                  <a:moveTo>
                    <a:pt x="1" y="1025"/>
                  </a:moveTo>
                  <a:lnTo>
                    <a:pt x="1" y="0"/>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7"/>
            <p:cNvSpPr/>
            <p:nvPr/>
          </p:nvSpPr>
          <p:spPr>
            <a:xfrm>
              <a:off x="3856660" y="134895"/>
              <a:ext cx="35" cy="35843"/>
            </a:xfrm>
            <a:custGeom>
              <a:rect b="b" l="l" r="r" t="t"/>
              <a:pathLst>
                <a:path extrusionOk="0" fill="none" h="1026" w="1">
                  <a:moveTo>
                    <a:pt x="0" y="1026"/>
                  </a:moveTo>
                  <a:lnTo>
                    <a:pt x="0"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7"/>
            <p:cNvSpPr/>
            <p:nvPr/>
          </p:nvSpPr>
          <p:spPr>
            <a:xfrm>
              <a:off x="3873183" y="114843"/>
              <a:ext cx="35" cy="35843"/>
            </a:xfrm>
            <a:custGeom>
              <a:rect b="b" l="l" r="r" t="t"/>
              <a:pathLst>
                <a:path extrusionOk="0" fill="none" h="1026" w="1">
                  <a:moveTo>
                    <a:pt x="0" y="1026"/>
                  </a:moveTo>
                  <a:lnTo>
                    <a:pt x="0" y="1"/>
                  </a:lnTo>
                </a:path>
              </a:pathLst>
            </a:custGeom>
            <a:noFill/>
            <a:ln cap="flat" cmpd="sng" w="2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47"/>
          <p:cNvSpPr/>
          <p:nvPr/>
        </p:nvSpPr>
        <p:spPr>
          <a:xfrm>
            <a:off x="5915202" y="958738"/>
            <a:ext cx="992100" cy="807300"/>
          </a:xfrm>
          <a:prstGeom prst="rect">
            <a:avLst/>
          </a:prstGeom>
          <a:solidFill>
            <a:srgbClr val="536A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7"/>
          <p:cNvSpPr txBox="1"/>
          <p:nvPr/>
        </p:nvSpPr>
        <p:spPr>
          <a:xfrm>
            <a:off x="5581602" y="1798519"/>
            <a:ext cx="1659300" cy="530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1B2235"/>
                </a:solidFill>
                <a:latin typeface="Anybody Black"/>
                <a:ea typeface="Anybody Black"/>
                <a:cs typeface="Anybody Black"/>
                <a:sym typeface="Anybody Black"/>
              </a:rPr>
              <a:t>Objectives</a:t>
            </a:r>
            <a:endParaRPr sz="1800">
              <a:solidFill>
                <a:srgbClr val="1B2235"/>
              </a:solidFill>
              <a:latin typeface="Anybody Black"/>
              <a:ea typeface="Anybody Black"/>
              <a:cs typeface="Anybody Black"/>
              <a:sym typeface="Anybody Black"/>
            </a:endParaRPr>
          </a:p>
        </p:txBody>
      </p:sp>
      <p:grpSp>
        <p:nvGrpSpPr>
          <p:cNvPr id="574" name="Google Shape;574;p47"/>
          <p:cNvGrpSpPr/>
          <p:nvPr/>
        </p:nvGrpSpPr>
        <p:grpSpPr>
          <a:xfrm>
            <a:off x="6239962" y="1192758"/>
            <a:ext cx="342580" cy="339271"/>
            <a:chOff x="5049725" y="1435050"/>
            <a:chExt cx="486550" cy="481850"/>
          </a:xfrm>
        </p:grpSpPr>
        <p:sp>
          <p:nvSpPr>
            <p:cNvPr id="575" name="Google Shape;575;p47"/>
            <p:cNvSpPr/>
            <p:nvPr/>
          </p:nvSpPr>
          <p:spPr>
            <a:xfrm>
              <a:off x="5136300" y="1519775"/>
              <a:ext cx="310550" cy="310550"/>
            </a:xfrm>
            <a:custGeom>
              <a:rect b="b" l="l" r="r" t="t"/>
              <a:pathLst>
                <a:path extrusionOk="0" h="12422" w="12422">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76" name="Google Shape;576;p47"/>
            <p:cNvSpPr/>
            <p:nvPr/>
          </p:nvSpPr>
          <p:spPr>
            <a:xfrm>
              <a:off x="5184925" y="1576250"/>
              <a:ext cx="205475" cy="197625"/>
            </a:xfrm>
            <a:custGeom>
              <a:rect b="b" l="l" r="r" t="t"/>
              <a:pathLst>
                <a:path extrusionOk="0" h="7905" w="8219">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77" name="Google Shape;577;p47"/>
            <p:cNvSpPr/>
            <p:nvPr/>
          </p:nvSpPr>
          <p:spPr>
            <a:xfrm>
              <a:off x="5049725" y="1435075"/>
              <a:ext cx="481825" cy="481825"/>
            </a:xfrm>
            <a:custGeom>
              <a:rect b="b" l="l" r="r" t="t"/>
              <a:pathLst>
                <a:path extrusionOk="0" h="19273" w="19273">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78" name="Google Shape;578;p47"/>
            <p:cNvSpPr/>
            <p:nvPr/>
          </p:nvSpPr>
          <p:spPr>
            <a:xfrm>
              <a:off x="5245825" y="1435050"/>
              <a:ext cx="290450" cy="282350"/>
            </a:xfrm>
            <a:custGeom>
              <a:rect b="b" l="l" r="r" t="t"/>
              <a:pathLst>
                <a:path extrusionOk="0" h="11294" w="11618">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579" name="Google Shape;579;p47"/>
          <p:cNvSpPr/>
          <p:nvPr/>
        </p:nvSpPr>
        <p:spPr>
          <a:xfrm>
            <a:off x="1907052" y="958725"/>
            <a:ext cx="992100" cy="807300"/>
          </a:xfrm>
          <a:prstGeom prst="rect">
            <a:avLst/>
          </a:prstGeom>
          <a:solidFill>
            <a:srgbClr val="536A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7"/>
          <p:cNvSpPr txBox="1"/>
          <p:nvPr/>
        </p:nvSpPr>
        <p:spPr>
          <a:xfrm>
            <a:off x="1384550" y="1798500"/>
            <a:ext cx="2033700" cy="530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1B2235"/>
                </a:solidFill>
                <a:latin typeface="Anybody Black"/>
                <a:ea typeface="Anybody Black"/>
                <a:cs typeface="Anybody Black"/>
                <a:sym typeface="Anybody Black"/>
              </a:rPr>
              <a:t>Introduction</a:t>
            </a:r>
            <a:endParaRPr sz="1800">
              <a:solidFill>
                <a:srgbClr val="1B2235"/>
              </a:solidFill>
              <a:latin typeface="Anybody Black"/>
              <a:ea typeface="Anybody Black"/>
              <a:cs typeface="Anybody Black"/>
              <a:sym typeface="Anybody Black"/>
            </a:endParaRPr>
          </a:p>
        </p:txBody>
      </p:sp>
      <p:grpSp>
        <p:nvGrpSpPr>
          <p:cNvPr id="581" name="Google Shape;581;p47"/>
          <p:cNvGrpSpPr/>
          <p:nvPr/>
        </p:nvGrpSpPr>
        <p:grpSpPr>
          <a:xfrm>
            <a:off x="2234575" y="1192741"/>
            <a:ext cx="341085" cy="339270"/>
            <a:chOff x="988352" y="871450"/>
            <a:chExt cx="396150" cy="423400"/>
          </a:xfrm>
        </p:grpSpPr>
        <p:sp>
          <p:nvSpPr>
            <p:cNvPr id="582" name="Google Shape;582;p47"/>
            <p:cNvSpPr/>
            <p:nvPr/>
          </p:nvSpPr>
          <p:spPr>
            <a:xfrm>
              <a:off x="1325175" y="1040825"/>
              <a:ext cx="56425" cy="28275"/>
            </a:xfrm>
            <a:custGeom>
              <a:rect b="b" l="l" r="r" t="t"/>
              <a:pathLst>
                <a:path extrusionOk="0" h="1131" w="2257">
                  <a:moveTo>
                    <a:pt x="564" y="1"/>
                  </a:moveTo>
                  <a:cubicBezTo>
                    <a:pt x="251" y="1"/>
                    <a:pt x="1" y="251"/>
                    <a:pt x="1" y="564"/>
                  </a:cubicBezTo>
                  <a:cubicBezTo>
                    <a:pt x="1" y="877"/>
                    <a:pt x="251" y="1130"/>
                    <a:pt x="564" y="1130"/>
                  </a:cubicBezTo>
                  <a:lnTo>
                    <a:pt x="1693" y="1130"/>
                  </a:lnTo>
                  <a:cubicBezTo>
                    <a:pt x="2006" y="1130"/>
                    <a:pt x="2256" y="877"/>
                    <a:pt x="2256" y="564"/>
                  </a:cubicBezTo>
                  <a:cubicBezTo>
                    <a:pt x="2256" y="251"/>
                    <a:pt x="2006" y="1"/>
                    <a:pt x="1693" y="1"/>
                  </a:cubicBezTo>
                  <a:close/>
                </a:path>
              </a:pathLst>
            </a:cu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83" name="Google Shape;583;p47"/>
            <p:cNvSpPr/>
            <p:nvPr/>
          </p:nvSpPr>
          <p:spPr>
            <a:xfrm>
              <a:off x="1323750" y="956100"/>
              <a:ext cx="59275" cy="56525"/>
            </a:xfrm>
            <a:custGeom>
              <a:rect b="b" l="l" r="r" t="t"/>
              <a:pathLst>
                <a:path extrusionOk="0" h="2261" w="2371">
                  <a:moveTo>
                    <a:pt x="1750" y="0"/>
                  </a:moveTo>
                  <a:cubicBezTo>
                    <a:pt x="1605" y="0"/>
                    <a:pt x="1461" y="55"/>
                    <a:pt x="1350" y="165"/>
                  </a:cubicBezTo>
                  <a:lnTo>
                    <a:pt x="220" y="1294"/>
                  </a:lnTo>
                  <a:cubicBezTo>
                    <a:pt x="0" y="1517"/>
                    <a:pt x="0" y="1872"/>
                    <a:pt x="220" y="2095"/>
                  </a:cubicBezTo>
                  <a:cubicBezTo>
                    <a:pt x="332" y="2205"/>
                    <a:pt x="476" y="2260"/>
                    <a:pt x="621" y="2260"/>
                  </a:cubicBezTo>
                  <a:cubicBezTo>
                    <a:pt x="765" y="2260"/>
                    <a:pt x="910" y="2205"/>
                    <a:pt x="1021" y="2095"/>
                  </a:cubicBezTo>
                  <a:lnTo>
                    <a:pt x="2151" y="966"/>
                  </a:lnTo>
                  <a:cubicBezTo>
                    <a:pt x="2370" y="743"/>
                    <a:pt x="2370" y="388"/>
                    <a:pt x="2151" y="165"/>
                  </a:cubicBezTo>
                  <a:cubicBezTo>
                    <a:pt x="2039" y="55"/>
                    <a:pt x="1895" y="0"/>
                    <a:pt x="1750" y="0"/>
                  </a:cubicBezTo>
                  <a:close/>
                </a:path>
              </a:pathLst>
            </a:cu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84" name="Google Shape;584;p47"/>
            <p:cNvSpPr/>
            <p:nvPr/>
          </p:nvSpPr>
          <p:spPr>
            <a:xfrm>
              <a:off x="1323750" y="1097250"/>
              <a:ext cx="59275" cy="56525"/>
            </a:xfrm>
            <a:custGeom>
              <a:rect b="b" l="l" r="r" t="t"/>
              <a:pathLst>
                <a:path extrusionOk="0" h="2261" w="2371">
                  <a:moveTo>
                    <a:pt x="621" y="0"/>
                  </a:moveTo>
                  <a:cubicBezTo>
                    <a:pt x="476" y="0"/>
                    <a:pt x="332" y="55"/>
                    <a:pt x="220" y="165"/>
                  </a:cubicBezTo>
                  <a:cubicBezTo>
                    <a:pt x="0" y="388"/>
                    <a:pt x="0" y="743"/>
                    <a:pt x="220" y="966"/>
                  </a:cubicBezTo>
                  <a:lnTo>
                    <a:pt x="1350" y="2095"/>
                  </a:lnTo>
                  <a:cubicBezTo>
                    <a:pt x="1461" y="2205"/>
                    <a:pt x="1605" y="2260"/>
                    <a:pt x="1750" y="2260"/>
                  </a:cubicBezTo>
                  <a:cubicBezTo>
                    <a:pt x="1895" y="2260"/>
                    <a:pt x="2039" y="2205"/>
                    <a:pt x="2151" y="2095"/>
                  </a:cubicBezTo>
                  <a:cubicBezTo>
                    <a:pt x="2370" y="1872"/>
                    <a:pt x="2370" y="1517"/>
                    <a:pt x="2151" y="1294"/>
                  </a:cubicBezTo>
                  <a:lnTo>
                    <a:pt x="1021" y="165"/>
                  </a:lnTo>
                  <a:cubicBezTo>
                    <a:pt x="910" y="55"/>
                    <a:pt x="765" y="0"/>
                    <a:pt x="621" y="0"/>
                  </a:cubicBezTo>
                  <a:close/>
                </a:path>
              </a:pathLst>
            </a:cu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85" name="Google Shape;585;p47"/>
            <p:cNvSpPr/>
            <p:nvPr/>
          </p:nvSpPr>
          <p:spPr>
            <a:xfrm>
              <a:off x="988352" y="871450"/>
              <a:ext cx="396150" cy="423400"/>
            </a:xfrm>
            <a:custGeom>
              <a:rect b="b" l="l" r="r" t="t"/>
              <a:pathLst>
                <a:path extrusionOk="0" h="16936" w="15846">
                  <a:moveTo>
                    <a:pt x="6812" y="4518"/>
                  </a:moveTo>
                  <a:lnTo>
                    <a:pt x="6812" y="10164"/>
                  </a:lnTo>
                  <a:lnTo>
                    <a:pt x="5682" y="10164"/>
                  </a:lnTo>
                  <a:lnTo>
                    <a:pt x="5682" y="4518"/>
                  </a:lnTo>
                  <a:close/>
                  <a:moveTo>
                    <a:pt x="14153" y="1130"/>
                  </a:moveTo>
                  <a:cubicBezTo>
                    <a:pt x="14463" y="1130"/>
                    <a:pt x="14716" y="1380"/>
                    <a:pt x="14716" y="1693"/>
                  </a:cubicBezTo>
                  <a:lnTo>
                    <a:pt x="14716" y="12985"/>
                  </a:lnTo>
                  <a:cubicBezTo>
                    <a:pt x="14716" y="13298"/>
                    <a:pt x="14463" y="13551"/>
                    <a:pt x="14153" y="13551"/>
                  </a:cubicBezTo>
                  <a:lnTo>
                    <a:pt x="13587" y="13551"/>
                  </a:lnTo>
                  <a:lnTo>
                    <a:pt x="13587" y="1130"/>
                  </a:lnTo>
                  <a:close/>
                  <a:moveTo>
                    <a:pt x="13018" y="1"/>
                  </a:moveTo>
                  <a:cubicBezTo>
                    <a:pt x="13012" y="1"/>
                    <a:pt x="13006" y="4"/>
                    <a:pt x="13000" y="4"/>
                  </a:cubicBezTo>
                  <a:cubicBezTo>
                    <a:pt x="12992" y="4"/>
                    <a:pt x="12985" y="4"/>
                    <a:pt x="12978" y="4"/>
                  </a:cubicBezTo>
                  <a:cubicBezTo>
                    <a:pt x="12972" y="4"/>
                    <a:pt x="12967" y="4"/>
                    <a:pt x="12961" y="4"/>
                  </a:cubicBezTo>
                  <a:cubicBezTo>
                    <a:pt x="12797" y="4"/>
                    <a:pt x="12768" y="58"/>
                    <a:pt x="7221" y="3385"/>
                  </a:cubicBezTo>
                  <a:lnTo>
                    <a:pt x="3990" y="3385"/>
                  </a:lnTo>
                  <a:cubicBezTo>
                    <a:pt x="1810" y="3388"/>
                    <a:pt x="0" y="5159"/>
                    <a:pt x="0" y="7339"/>
                  </a:cubicBezTo>
                  <a:cubicBezTo>
                    <a:pt x="0" y="9323"/>
                    <a:pt x="1515" y="10959"/>
                    <a:pt x="3424" y="11236"/>
                  </a:cubicBezTo>
                  <a:lnTo>
                    <a:pt x="3424" y="15244"/>
                  </a:lnTo>
                  <a:cubicBezTo>
                    <a:pt x="3424" y="16180"/>
                    <a:pt x="4183" y="16936"/>
                    <a:pt x="5119" y="16936"/>
                  </a:cubicBezTo>
                  <a:cubicBezTo>
                    <a:pt x="6053" y="16936"/>
                    <a:pt x="6812" y="16180"/>
                    <a:pt x="6812" y="15244"/>
                  </a:cubicBezTo>
                  <a:lnTo>
                    <a:pt x="6812" y="11293"/>
                  </a:lnTo>
                  <a:lnTo>
                    <a:pt x="7221" y="11293"/>
                  </a:lnTo>
                  <a:cubicBezTo>
                    <a:pt x="12690" y="14573"/>
                    <a:pt x="12811" y="14681"/>
                    <a:pt x="12984" y="14681"/>
                  </a:cubicBezTo>
                  <a:cubicBezTo>
                    <a:pt x="12997" y="14681"/>
                    <a:pt x="13009" y="14681"/>
                    <a:pt x="13024" y="14681"/>
                  </a:cubicBezTo>
                  <a:lnTo>
                    <a:pt x="14153" y="14681"/>
                  </a:lnTo>
                  <a:cubicBezTo>
                    <a:pt x="15087" y="14678"/>
                    <a:pt x="15845" y="13922"/>
                    <a:pt x="15845" y="12985"/>
                  </a:cubicBezTo>
                  <a:lnTo>
                    <a:pt x="15845" y="1693"/>
                  </a:lnTo>
                  <a:cubicBezTo>
                    <a:pt x="15845" y="756"/>
                    <a:pt x="15087" y="1"/>
                    <a:pt x="14153" y="1"/>
                  </a:cubicBezTo>
                  <a:close/>
                </a:path>
              </a:pathLst>
            </a:cu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48"/>
          <p:cNvSpPr txBox="1"/>
          <p:nvPr>
            <p:ph idx="4294967295" type="title"/>
          </p:nvPr>
        </p:nvSpPr>
        <p:spPr>
          <a:xfrm>
            <a:off x="6313850" y="215000"/>
            <a:ext cx="2544000" cy="3942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lang="en" sz="1500">
                <a:solidFill>
                  <a:schemeClr val="dk1"/>
                </a:solidFill>
                <a:latin typeface="Anek Devanagari"/>
                <a:ea typeface="Anek Devanagari"/>
                <a:cs typeface="Anek Devanagari"/>
                <a:sym typeface="Anek Devanagari"/>
              </a:rPr>
              <a:t>Dataset Overview</a:t>
            </a:r>
            <a:endParaRPr sz="1500">
              <a:solidFill>
                <a:schemeClr val="dk1"/>
              </a:solidFill>
              <a:latin typeface="Anek Devanagari"/>
              <a:ea typeface="Anek Devanagari"/>
              <a:cs typeface="Anek Devanagari"/>
              <a:sym typeface="Anek Devanagari"/>
            </a:endParaRPr>
          </a:p>
        </p:txBody>
      </p:sp>
      <p:sp>
        <p:nvSpPr>
          <p:cNvPr id="591" name="Google Shape;591;p48"/>
          <p:cNvSpPr txBox="1"/>
          <p:nvPr>
            <p:ph idx="4294967295" type="subTitle"/>
          </p:nvPr>
        </p:nvSpPr>
        <p:spPr>
          <a:xfrm>
            <a:off x="380900" y="609075"/>
            <a:ext cx="5948400" cy="394200"/>
          </a:xfrm>
          <a:prstGeom prst="rect">
            <a:avLst/>
          </a:prstGeom>
          <a:solidFill>
            <a:schemeClr val="accent1"/>
          </a:solidFill>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Anybody ExtraBold"/>
                <a:ea typeface="Anybody ExtraBold"/>
                <a:cs typeface="Anybody ExtraBold"/>
                <a:sym typeface="Anybody ExtraBold"/>
              </a:rPr>
              <a:t>Data Snapshot</a:t>
            </a:r>
            <a:endParaRPr sz="1600">
              <a:solidFill>
                <a:schemeClr val="lt1"/>
              </a:solidFill>
              <a:latin typeface="Anybody ExtraBold"/>
              <a:ea typeface="Anybody ExtraBold"/>
              <a:cs typeface="Anybody ExtraBold"/>
              <a:sym typeface="Anybody ExtraBold"/>
            </a:endParaRPr>
          </a:p>
        </p:txBody>
      </p:sp>
      <p:sp>
        <p:nvSpPr>
          <p:cNvPr id="592" name="Google Shape;592;p48"/>
          <p:cNvSpPr txBox="1"/>
          <p:nvPr>
            <p:ph idx="4294967295" type="subTitle"/>
          </p:nvPr>
        </p:nvSpPr>
        <p:spPr>
          <a:xfrm>
            <a:off x="6556325" y="609200"/>
            <a:ext cx="2211600" cy="394200"/>
          </a:xfrm>
          <a:prstGeom prst="rect">
            <a:avLst/>
          </a:prstGeom>
          <a:solidFill>
            <a:schemeClr val="accent1"/>
          </a:solidFill>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Anybody ExtraBold"/>
                <a:ea typeface="Anybody ExtraBold"/>
                <a:cs typeface="Anybody ExtraBold"/>
                <a:sym typeface="Anybody ExtraBold"/>
              </a:rPr>
              <a:t>Metadata</a:t>
            </a:r>
            <a:endParaRPr sz="1600">
              <a:solidFill>
                <a:schemeClr val="lt1"/>
              </a:solidFill>
              <a:latin typeface="Anybody ExtraBold"/>
              <a:ea typeface="Anybody ExtraBold"/>
              <a:cs typeface="Anybody ExtraBold"/>
              <a:sym typeface="Anybody ExtraBold"/>
            </a:endParaRPr>
          </a:p>
        </p:txBody>
      </p:sp>
      <p:pic>
        <p:nvPicPr>
          <p:cNvPr id="593" name="Google Shape;593;p48"/>
          <p:cNvPicPr preferRelativeResize="0"/>
          <p:nvPr/>
        </p:nvPicPr>
        <p:blipFill>
          <a:blip r:embed="rId3">
            <a:alphaModFix/>
          </a:blip>
          <a:stretch>
            <a:fillRect/>
          </a:stretch>
        </p:blipFill>
        <p:spPr>
          <a:xfrm>
            <a:off x="381000" y="1079475"/>
            <a:ext cx="5948426" cy="2108700"/>
          </a:xfrm>
          <a:prstGeom prst="rect">
            <a:avLst/>
          </a:prstGeom>
          <a:noFill/>
          <a:ln>
            <a:noFill/>
          </a:ln>
          <a:effectLst>
            <a:outerShdw blurRad="57150" rotWithShape="0" algn="bl" dir="5400000" dist="19050">
              <a:srgbClr val="000000">
                <a:alpha val="50000"/>
              </a:srgbClr>
            </a:outerShdw>
          </a:effectLst>
        </p:spPr>
      </p:pic>
      <p:graphicFrame>
        <p:nvGraphicFramePr>
          <p:cNvPr id="594" name="Google Shape;594;p48"/>
          <p:cNvGraphicFramePr/>
          <p:nvPr/>
        </p:nvGraphicFramePr>
        <p:xfrm>
          <a:off x="6556323" y="1003275"/>
          <a:ext cx="3000000" cy="3000000"/>
        </p:xfrm>
        <a:graphic>
          <a:graphicData uri="http://schemas.openxmlformats.org/drawingml/2006/table">
            <a:tbl>
              <a:tblPr>
                <a:noFill/>
                <a:tableStyleId>{01271CCC-2A0B-4562-B9A3-495C39F3A74C}</a:tableStyleId>
              </a:tblPr>
              <a:tblGrid>
                <a:gridCol w="2211600"/>
              </a:tblGrid>
              <a:tr h="299100">
                <a:tc>
                  <a:txBody>
                    <a:bodyPr/>
                    <a:lstStyle/>
                    <a:p>
                      <a:pPr indent="0" lvl="0" marL="0" rtl="0" algn="l">
                        <a:spcBef>
                          <a:spcPts val="0"/>
                        </a:spcBef>
                        <a:spcAft>
                          <a:spcPts val="0"/>
                        </a:spcAft>
                        <a:buNone/>
                      </a:pPr>
                      <a:r>
                        <a:rPr b="1" lang="en" sz="700">
                          <a:solidFill>
                            <a:schemeClr val="accent2"/>
                          </a:solidFill>
                          <a:latin typeface="Source Sans Pro"/>
                          <a:ea typeface="Source Sans Pro"/>
                          <a:cs typeface="Source Sans Pro"/>
                          <a:sym typeface="Source Sans Pro"/>
                        </a:rPr>
                        <a:t>Loan id</a:t>
                      </a:r>
                      <a:endParaRPr b="1" sz="700">
                        <a:solidFill>
                          <a:schemeClr val="accent2"/>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r>
              <a:tr h="299100">
                <a:tc>
                  <a:txBody>
                    <a:bodyPr/>
                    <a:lstStyle/>
                    <a:p>
                      <a:pPr indent="0" lvl="0" marL="0" rtl="0" algn="l">
                        <a:spcBef>
                          <a:spcPts val="0"/>
                        </a:spcBef>
                        <a:spcAft>
                          <a:spcPts val="0"/>
                        </a:spcAft>
                        <a:buNone/>
                      </a:pPr>
                      <a:r>
                        <a:rPr b="1" lang="en" sz="700">
                          <a:solidFill>
                            <a:schemeClr val="accent2"/>
                          </a:solidFill>
                          <a:latin typeface="Source Sans Pro"/>
                          <a:ea typeface="Source Sans Pro"/>
                          <a:cs typeface="Source Sans Pro"/>
                          <a:sym typeface="Source Sans Pro"/>
                        </a:rPr>
                        <a:t>No of Dependents</a:t>
                      </a:r>
                      <a:endParaRPr b="1" sz="700">
                        <a:solidFill>
                          <a:schemeClr val="accent2"/>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FC5E8"/>
                    </a:solidFill>
                  </a:tcPr>
                </a:tc>
              </a:tr>
              <a:tr h="299100">
                <a:tc>
                  <a:txBody>
                    <a:bodyPr/>
                    <a:lstStyle/>
                    <a:p>
                      <a:pPr indent="0" lvl="0" marL="0" rtl="0" algn="l">
                        <a:spcBef>
                          <a:spcPts val="0"/>
                        </a:spcBef>
                        <a:spcAft>
                          <a:spcPts val="0"/>
                        </a:spcAft>
                        <a:buNone/>
                      </a:pPr>
                      <a:r>
                        <a:rPr b="1" lang="en" sz="700">
                          <a:solidFill>
                            <a:schemeClr val="accent2"/>
                          </a:solidFill>
                          <a:latin typeface="Source Sans Pro"/>
                          <a:ea typeface="Source Sans Pro"/>
                          <a:cs typeface="Source Sans Pro"/>
                          <a:sym typeface="Source Sans Pro"/>
                        </a:rPr>
                        <a:t>Educational Status </a:t>
                      </a:r>
                      <a:endParaRPr b="1" sz="700">
                        <a:solidFill>
                          <a:schemeClr val="accent2"/>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r>
              <a:tr h="299100">
                <a:tc>
                  <a:txBody>
                    <a:bodyPr/>
                    <a:lstStyle/>
                    <a:p>
                      <a:pPr indent="0" lvl="0" marL="0" rtl="0" algn="l">
                        <a:spcBef>
                          <a:spcPts val="0"/>
                        </a:spcBef>
                        <a:spcAft>
                          <a:spcPts val="0"/>
                        </a:spcAft>
                        <a:buNone/>
                      </a:pPr>
                      <a:r>
                        <a:rPr b="1" lang="en" sz="700">
                          <a:solidFill>
                            <a:schemeClr val="accent2"/>
                          </a:solidFill>
                          <a:latin typeface="Source Sans Pro"/>
                          <a:ea typeface="Source Sans Pro"/>
                          <a:cs typeface="Source Sans Pro"/>
                          <a:sym typeface="Source Sans Pro"/>
                        </a:rPr>
                        <a:t>Self Employment Status</a:t>
                      </a:r>
                      <a:endParaRPr b="1" sz="700">
                        <a:solidFill>
                          <a:schemeClr val="accent2"/>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FC5E8"/>
                    </a:solidFill>
                  </a:tcPr>
                </a:tc>
              </a:tr>
              <a:tr h="299100">
                <a:tc>
                  <a:txBody>
                    <a:bodyPr/>
                    <a:lstStyle/>
                    <a:p>
                      <a:pPr indent="0" lvl="0" marL="0" rtl="0" algn="l">
                        <a:spcBef>
                          <a:spcPts val="0"/>
                        </a:spcBef>
                        <a:spcAft>
                          <a:spcPts val="0"/>
                        </a:spcAft>
                        <a:buNone/>
                      </a:pPr>
                      <a:r>
                        <a:rPr b="1" lang="en" sz="700">
                          <a:solidFill>
                            <a:schemeClr val="accent2"/>
                          </a:solidFill>
                          <a:latin typeface="Source Sans Pro"/>
                          <a:ea typeface="Source Sans Pro"/>
                          <a:cs typeface="Source Sans Pro"/>
                          <a:sym typeface="Source Sans Pro"/>
                        </a:rPr>
                        <a:t>Income Per Annum</a:t>
                      </a:r>
                      <a:endParaRPr b="1" sz="700">
                        <a:solidFill>
                          <a:schemeClr val="accent2"/>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r>
              <a:tr h="299100">
                <a:tc>
                  <a:txBody>
                    <a:bodyPr/>
                    <a:lstStyle/>
                    <a:p>
                      <a:pPr indent="0" lvl="0" marL="0" rtl="0" algn="l">
                        <a:spcBef>
                          <a:spcPts val="0"/>
                        </a:spcBef>
                        <a:spcAft>
                          <a:spcPts val="0"/>
                        </a:spcAft>
                        <a:buNone/>
                      </a:pPr>
                      <a:r>
                        <a:rPr b="1" lang="en" sz="700">
                          <a:solidFill>
                            <a:schemeClr val="accent2"/>
                          </a:solidFill>
                          <a:latin typeface="Source Sans Pro"/>
                          <a:ea typeface="Source Sans Pro"/>
                          <a:cs typeface="Source Sans Pro"/>
                          <a:sym typeface="Source Sans Pro"/>
                        </a:rPr>
                        <a:t>Loan Amount</a:t>
                      </a:r>
                      <a:endParaRPr b="1" sz="700">
                        <a:solidFill>
                          <a:schemeClr val="accent2"/>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FC5E8"/>
                    </a:solidFill>
                  </a:tcPr>
                </a:tc>
              </a:tr>
              <a:tr h="299100">
                <a:tc>
                  <a:txBody>
                    <a:bodyPr/>
                    <a:lstStyle/>
                    <a:p>
                      <a:pPr indent="0" lvl="0" marL="0" rtl="0" algn="l">
                        <a:spcBef>
                          <a:spcPts val="0"/>
                        </a:spcBef>
                        <a:spcAft>
                          <a:spcPts val="0"/>
                        </a:spcAft>
                        <a:buNone/>
                      </a:pPr>
                      <a:r>
                        <a:rPr b="1" lang="en" sz="700">
                          <a:solidFill>
                            <a:schemeClr val="accent2"/>
                          </a:solidFill>
                          <a:latin typeface="Source Sans Pro"/>
                          <a:ea typeface="Source Sans Pro"/>
                          <a:cs typeface="Source Sans Pro"/>
                          <a:sym typeface="Source Sans Pro"/>
                        </a:rPr>
                        <a:t>Loan Term</a:t>
                      </a:r>
                      <a:endParaRPr b="1" sz="700">
                        <a:solidFill>
                          <a:schemeClr val="accent2"/>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r>
              <a:tr h="299100">
                <a:tc>
                  <a:txBody>
                    <a:bodyPr/>
                    <a:lstStyle/>
                    <a:p>
                      <a:pPr indent="0" lvl="0" marL="0" rtl="0" algn="l">
                        <a:spcBef>
                          <a:spcPts val="0"/>
                        </a:spcBef>
                        <a:spcAft>
                          <a:spcPts val="0"/>
                        </a:spcAft>
                        <a:buNone/>
                      </a:pPr>
                      <a:r>
                        <a:rPr b="1" lang="en" sz="700">
                          <a:solidFill>
                            <a:schemeClr val="accent2"/>
                          </a:solidFill>
                          <a:latin typeface="Source Sans Pro"/>
                          <a:ea typeface="Source Sans Pro"/>
                          <a:cs typeface="Source Sans Pro"/>
                          <a:sym typeface="Source Sans Pro"/>
                        </a:rPr>
                        <a:t> Cibil Score</a:t>
                      </a:r>
                      <a:endParaRPr b="1" sz="700">
                        <a:solidFill>
                          <a:schemeClr val="accent2"/>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FC5E8"/>
                    </a:solidFill>
                  </a:tcPr>
                </a:tc>
              </a:tr>
              <a:tr h="299100">
                <a:tc>
                  <a:txBody>
                    <a:bodyPr/>
                    <a:lstStyle/>
                    <a:p>
                      <a:pPr indent="0" lvl="0" marL="0" rtl="0" algn="l">
                        <a:spcBef>
                          <a:spcPts val="0"/>
                        </a:spcBef>
                        <a:spcAft>
                          <a:spcPts val="0"/>
                        </a:spcAft>
                        <a:buNone/>
                      </a:pPr>
                      <a:r>
                        <a:rPr b="1" lang="en" sz="700">
                          <a:solidFill>
                            <a:schemeClr val="accent2"/>
                          </a:solidFill>
                          <a:latin typeface="Source Sans Pro"/>
                          <a:ea typeface="Source Sans Pro"/>
                          <a:cs typeface="Source Sans Pro"/>
                          <a:sym typeface="Source Sans Pro"/>
                        </a:rPr>
                        <a:t>Residential Assets Value</a:t>
                      </a:r>
                      <a:endParaRPr b="1" sz="700">
                        <a:solidFill>
                          <a:schemeClr val="accent2"/>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r>
              <a:tr h="299100">
                <a:tc>
                  <a:txBody>
                    <a:bodyPr/>
                    <a:lstStyle/>
                    <a:p>
                      <a:pPr indent="0" lvl="0" marL="0" rtl="0" algn="l">
                        <a:spcBef>
                          <a:spcPts val="0"/>
                        </a:spcBef>
                        <a:spcAft>
                          <a:spcPts val="0"/>
                        </a:spcAft>
                        <a:buNone/>
                      </a:pPr>
                      <a:r>
                        <a:rPr b="1" lang="en" sz="700">
                          <a:solidFill>
                            <a:schemeClr val="accent2"/>
                          </a:solidFill>
                          <a:latin typeface="Source Sans Pro"/>
                          <a:ea typeface="Source Sans Pro"/>
                          <a:cs typeface="Source Sans Pro"/>
                          <a:sym typeface="Source Sans Pro"/>
                        </a:rPr>
                        <a:t>Commercial Assets Value</a:t>
                      </a:r>
                      <a:endParaRPr b="1" sz="700">
                        <a:solidFill>
                          <a:schemeClr val="accent2"/>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FC5E8"/>
                    </a:solidFill>
                  </a:tcPr>
                </a:tc>
              </a:tr>
              <a:tr h="299100">
                <a:tc>
                  <a:txBody>
                    <a:bodyPr/>
                    <a:lstStyle/>
                    <a:p>
                      <a:pPr indent="0" lvl="0" marL="0" rtl="0" algn="l">
                        <a:spcBef>
                          <a:spcPts val="0"/>
                        </a:spcBef>
                        <a:spcAft>
                          <a:spcPts val="0"/>
                        </a:spcAft>
                        <a:buNone/>
                      </a:pPr>
                      <a:r>
                        <a:rPr b="1" lang="en" sz="700">
                          <a:solidFill>
                            <a:schemeClr val="accent2"/>
                          </a:solidFill>
                          <a:latin typeface="Source Sans Pro"/>
                          <a:ea typeface="Source Sans Pro"/>
                          <a:cs typeface="Source Sans Pro"/>
                          <a:sym typeface="Source Sans Pro"/>
                        </a:rPr>
                        <a:t>Luxury Assets Value</a:t>
                      </a:r>
                      <a:endParaRPr b="1" sz="700">
                        <a:solidFill>
                          <a:schemeClr val="accent2"/>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r>
              <a:tr h="299100">
                <a:tc>
                  <a:txBody>
                    <a:bodyPr/>
                    <a:lstStyle/>
                    <a:p>
                      <a:pPr indent="0" lvl="0" marL="0" rtl="0" algn="l">
                        <a:spcBef>
                          <a:spcPts val="0"/>
                        </a:spcBef>
                        <a:spcAft>
                          <a:spcPts val="0"/>
                        </a:spcAft>
                        <a:buNone/>
                      </a:pPr>
                      <a:r>
                        <a:rPr b="1" lang="en" sz="700">
                          <a:solidFill>
                            <a:schemeClr val="accent2"/>
                          </a:solidFill>
                          <a:latin typeface="Source Sans Pro"/>
                          <a:ea typeface="Source Sans Pro"/>
                          <a:cs typeface="Source Sans Pro"/>
                          <a:sym typeface="Source Sans Pro"/>
                        </a:rPr>
                        <a:t>Bank  asset value</a:t>
                      </a:r>
                      <a:endParaRPr b="1" sz="700">
                        <a:solidFill>
                          <a:schemeClr val="accent2"/>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FC5E8"/>
                    </a:solidFill>
                  </a:tcPr>
                </a:tc>
              </a:tr>
              <a:tr h="299100">
                <a:tc>
                  <a:txBody>
                    <a:bodyPr/>
                    <a:lstStyle/>
                    <a:p>
                      <a:pPr indent="0" lvl="0" marL="0" rtl="0" algn="l">
                        <a:spcBef>
                          <a:spcPts val="0"/>
                        </a:spcBef>
                        <a:spcAft>
                          <a:spcPts val="0"/>
                        </a:spcAft>
                        <a:buNone/>
                      </a:pPr>
                      <a:r>
                        <a:rPr b="1" lang="en" sz="700">
                          <a:solidFill>
                            <a:schemeClr val="accent2"/>
                          </a:solidFill>
                          <a:latin typeface="Source Sans Pro"/>
                          <a:ea typeface="Source Sans Pro"/>
                          <a:cs typeface="Source Sans Pro"/>
                          <a:sym typeface="Source Sans Pro"/>
                        </a:rPr>
                        <a:t> Loan Status</a:t>
                      </a:r>
                      <a:endParaRPr b="1" sz="700">
                        <a:solidFill>
                          <a:schemeClr val="accent2"/>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r>
            </a:tbl>
          </a:graphicData>
        </a:graphic>
      </p:graphicFrame>
      <p:sp>
        <p:nvSpPr>
          <p:cNvPr id="595" name="Google Shape;595;p48"/>
          <p:cNvSpPr txBox="1"/>
          <p:nvPr/>
        </p:nvSpPr>
        <p:spPr>
          <a:xfrm>
            <a:off x="469900" y="3505200"/>
            <a:ext cx="5844000" cy="10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accent3"/>
                </a:solidFill>
                <a:latin typeface="Anybody ExtraBold"/>
                <a:ea typeface="Anybody ExtraBold"/>
                <a:cs typeface="Anybody ExtraBold"/>
                <a:sym typeface="Anybody ExtraBold"/>
              </a:rPr>
              <a:t>Note:</a:t>
            </a:r>
            <a:endParaRPr i="1">
              <a:solidFill>
                <a:schemeClr val="accent3"/>
              </a:solidFill>
              <a:latin typeface="Anybody ExtraBold"/>
              <a:ea typeface="Anybody ExtraBold"/>
              <a:cs typeface="Anybody ExtraBold"/>
              <a:sym typeface="Anybody ExtraBold"/>
            </a:endParaRPr>
          </a:p>
          <a:p>
            <a:pPr indent="0" lvl="0" marL="0" rtl="0" algn="l">
              <a:spcBef>
                <a:spcPts val="0"/>
              </a:spcBef>
              <a:spcAft>
                <a:spcPts val="0"/>
              </a:spcAft>
              <a:buNone/>
            </a:pPr>
            <a:r>
              <a:t/>
            </a:r>
            <a:endParaRPr i="1">
              <a:solidFill>
                <a:schemeClr val="accent3"/>
              </a:solidFill>
              <a:latin typeface="Anybody ExtraBold"/>
              <a:ea typeface="Anybody ExtraBold"/>
              <a:cs typeface="Anybody ExtraBold"/>
              <a:sym typeface="Anybody ExtraBold"/>
            </a:endParaRPr>
          </a:p>
          <a:p>
            <a:pPr indent="-304800" lvl="0" marL="457200" rtl="0" algn="l">
              <a:spcBef>
                <a:spcPts val="0"/>
              </a:spcBef>
              <a:spcAft>
                <a:spcPts val="0"/>
              </a:spcAft>
              <a:buClr>
                <a:schemeClr val="dk1"/>
              </a:buClr>
              <a:buSzPts val="1200"/>
              <a:buFont typeface="Source Sans Pro"/>
              <a:buChar char="●"/>
            </a:pPr>
            <a:r>
              <a:rPr lang="en" sz="1200">
                <a:solidFill>
                  <a:schemeClr val="dk1"/>
                </a:solidFill>
                <a:latin typeface="Source Sans Pro"/>
                <a:ea typeface="Source Sans Pro"/>
                <a:cs typeface="Source Sans Pro"/>
                <a:sym typeface="Source Sans Pro"/>
              </a:rPr>
              <a:t>CIBIL Score is a 3-digit numeric summary of your credit history and ranges from 300 to 900. The closer your score is to 900, the better your credit rating is.</a:t>
            </a:r>
            <a:endParaRPr>
              <a:solidFill>
                <a:schemeClr val="dk1"/>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9"/>
          <p:cNvSpPr txBox="1"/>
          <p:nvPr>
            <p:ph type="title"/>
          </p:nvPr>
        </p:nvSpPr>
        <p:spPr>
          <a:xfrm>
            <a:off x="1647000" y="2678325"/>
            <a:ext cx="5850000" cy="108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601" name="Google Shape;601;p49"/>
          <p:cNvSpPr txBox="1"/>
          <p:nvPr>
            <p:ph idx="2" type="title"/>
          </p:nvPr>
        </p:nvSpPr>
        <p:spPr>
          <a:xfrm>
            <a:off x="3731550" y="1119817"/>
            <a:ext cx="1680900" cy="108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602" name="Google Shape;602;p49"/>
          <p:cNvSpPr/>
          <p:nvPr/>
        </p:nvSpPr>
        <p:spPr>
          <a:xfrm>
            <a:off x="3005850" y="3885388"/>
            <a:ext cx="3132300" cy="1383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6" name="Shape 606"/>
        <p:cNvGrpSpPr/>
        <p:nvPr/>
      </p:nvGrpSpPr>
      <p:grpSpPr>
        <a:xfrm>
          <a:off x="0" y="0"/>
          <a:ext cx="0" cy="0"/>
          <a:chOff x="0" y="0"/>
          <a:chExt cx="0" cy="0"/>
        </a:xfrm>
      </p:grpSpPr>
      <p:pic>
        <p:nvPicPr>
          <p:cNvPr id="607" name="Google Shape;607;p50"/>
          <p:cNvPicPr preferRelativeResize="0"/>
          <p:nvPr/>
        </p:nvPicPr>
        <p:blipFill>
          <a:blip r:embed="rId3">
            <a:alphaModFix/>
          </a:blip>
          <a:stretch>
            <a:fillRect/>
          </a:stretch>
        </p:blipFill>
        <p:spPr>
          <a:xfrm>
            <a:off x="399750" y="1285975"/>
            <a:ext cx="5756451" cy="3146950"/>
          </a:xfrm>
          <a:prstGeom prst="rect">
            <a:avLst/>
          </a:prstGeom>
          <a:noFill/>
          <a:ln>
            <a:noFill/>
          </a:ln>
          <a:effectLst>
            <a:outerShdw blurRad="57150" rotWithShape="0" algn="bl" dir="5400000" dist="19050">
              <a:srgbClr val="000000">
                <a:alpha val="64000"/>
              </a:srgbClr>
            </a:outerShdw>
          </a:effectLst>
        </p:spPr>
      </p:pic>
      <p:sp>
        <p:nvSpPr>
          <p:cNvPr id="608" name="Google Shape;608;p50"/>
          <p:cNvSpPr txBox="1"/>
          <p:nvPr>
            <p:ph idx="4294967295" type="subTitle"/>
          </p:nvPr>
        </p:nvSpPr>
        <p:spPr>
          <a:xfrm>
            <a:off x="380900" y="759525"/>
            <a:ext cx="5775300" cy="396300"/>
          </a:xfrm>
          <a:prstGeom prst="rect">
            <a:avLst/>
          </a:prstGeom>
          <a:solidFill>
            <a:schemeClr val="accent1"/>
          </a:solidFill>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Anybody ExtraBold"/>
                <a:ea typeface="Anybody ExtraBold"/>
                <a:cs typeface="Anybody ExtraBold"/>
                <a:sym typeface="Anybody ExtraBold"/>
              </a:rPr>
              <a:t>Correlation Matrix</a:t>
            </a:r>
            <a:endParaRPr sz="1600">
              <a:solidFill>
                <a:schemeClr val="lt1"/>
              </a:solidFill>
              <a:latin typeface="Anybody ExtraBold"/>
              <a:ea typeface="Anybody ExtraBold"/>
              <a:cs typeface="Anybody ExtraBold"/>
              <a:sym typeface="Anybody ExtraBold"/>
            </a:endParaRPr>
          </a:p>
        </p:txBody>
      </p:sp>
      <p:sp>
        <p:nvSpPr>
          <p:cNvPr id="609" name="Google Shape;609;p50"/>
          <p:cNvSpPr txBox="1"/>
          <p:nvPr/>
        </p:nvSpPr>
        <p:spPr>
          <a:xfrm>
            <a:off x="1949225" y="228600"/>
            <a:ext cx="6918300" cy="492600"/>
          </a:xfrm>
          <a:prstGeom prst="rect">
            <a:avLst/>
          </a:prstGeom>
          <a:noFill/>
          <a:ln>
            <a:noFill/>
          </a:ln>
        </p:spPr>
        <p:txBody>
          <a:bodyPr anchorCtr="0" anchor="t" bIns="91425" lIns="91425" spcFirstLastPara="1" rIns="91425" wrap="square" tIns="91425">
            <a:spAutoFit/>
          </a:bodyPr>
          <a:lstStyle/>
          <a:p>
            <a:pPr indent="0" lvl="0" marL="914400" rtl="0" algn="r">
              <a:spcBef>
                <a:spcPts val="0"/>
              </a:spcBef>
              <a:spcAft>
                <a:spcPts val="0"/>
              </a:spcAft>
              <a:buNone/>
            </a:pPr>
            <a:r>
              <a:rPr lang="en" sz="2000">
                <a:solidFill>
                  <a:schemeClr val="dk1"/>
                </a:solidFill>
                <a:latin typeface="Anek Devanagari"/>
                <a:ea typeface="Anek Devanagari"/>
                <a:cs typeface="Anek Devanagari"/>
                <a:sym typeface="Anek Devanagari"/>
              </a:rPr>
              <a:t>Exploratory Analysis - Numerical Variables</a:t>
            </a:r>
            <a:endParaRPr sz="2000">
              <a:solidFill>
                <a:schemeClr val="dk1"/>
              </a:solidFill>
              <a:latin typeface="Anek Devanagari"/>
              <a:ea typeface="Anek Devanagari"/>
              <a:cs typeface="Anek Devanagari"/>
              <a:sym typeface="Anek Devanagari"/>
            </a:endParaRPr>
          </a:p>
        </p:txBody>
      </p:sp>
      <p:sp>
        <p:nvSpPr>
          <p:cNvPr id="610" name="Google Shape;610;p50"/>
          <p:cNvSpPr txBox="1"/>
          <p:nvPr>
            <p:ph idx="4294967295" type="subTitle"/>
          </p:nvPr>
        </p:nvSpPr>
        <p:spPr>
          <a:xfrm>
            <a:off x="6324500" y="759525"/>
            <a:ext cx="2465400" cy="396300"/>
          </a:xfrm>
          <a:prstGeom prst="rect">
            <a:avLst/>
          </a:prstGeom>
          <a:solidFill>
            <a:schemeClr val="accent1"/>
          </a:solidFill>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Anybody ExtraBold"/>
                <a:ea typeface="Anybody ExtraBold"/>
                <a:cs typeface="Anybody ExtraBold"/>
                <a:sym typeface="Anybody ExtraBold"/>
              </a:rPr>
              <a:t>Key </a:t>
            </a:r>
            <a:r>
              <a:rPr lang="en" sz="1600">
                <a:solidFill>
                  <a:schemeClr val="lt1"/>
                </a:solidFill>
                <a:latin typeface="Anybody ExtraBold"/>
                <a:ea typeface="Anybody ExtraBold"/>
                <a:cs typeface="Anybody ExtraBold"/>
                <a:sym typeface="Anybody ExtraBold"/>
              </a:rPr>
              <a:t>Observations</a:t>
            </a:r>
            <a:endParaRPr sz="1600">
              <a:solidFill>
                <a:schemeClr val="lt1"/>
              </a:solidFill>
              <a:latin typeface="Anybody ExtraBold"/>
              <a:ea typeface="Anybody ExtraBold"/>
              <a:cs typeface="Anybody ExtraBold"/>
              <a:sym typeface="Anybody ExtraBold"/>
            </a:endParaRPr>
          </a:p>
        </p:txBody>
      </p:sp>
      <p:graphicFrame>
        <p:nvGraphicFramePr>
          <p:cNvPr id="611" name="Google Shape;611;p50"/>
          <p:cNvGraphicFramePr/>
          <p:nvPr/>
        </p:nvGraphicFramePr>
        <p:xfrm>
          <a:off x="6313473" y="1285975"/>
          <a:ext cx="3000000" cy="3000000"/>
        </p:xfrm>
        <a:graphic>
          <a:graphicData uri="http://schemas.openxmlformats.org/drawingml/2006/table">
            <a:tbl>
              <a:tblPr>
                <a:noFill/>
                <a:tableStyleId>{01271CCC-2A0B-4562-B9A3-495C39F3A74C}</a:tableStyleId>
              </a:tblPr>
              <a:tblGrid>
                <a:gridCol w="2487450"/>
              </a:tblGrid>
              <a:tr h="287950">
                <a:tc>
                  <a:txBody>
                    <a:bodyPr/>
                    <a:lstStyle/>
                    <a:p>
                      <a:pPr indent="0" lvl="0" marL="0" rtl="0" algn="l">
                        <a:spcBef>
                          <a:spcPts val="0"/>
                        </a:spcBef>
                        <a:spcAft>
                          <a:spcPts val="0"/>
                        </a:spcAft>
                        <a:buNone/>
                      </a:pPr>
                      <a:r>
                        <a:rPr b="1" lang="en" sz="800">
                          <a:latin typeface="Source Sans Pro"/>
                          <a:ea typeface="Source Sans Pro"/>
                          <a:cs typeface="Source Sans Pro"/>
                          <a:sym typeface="Source Sans Pro"/>
                        </a:rPr>
                        <a:t>loan_amount</a:t>
                      </a:r>
                      <a:r>
                        <a:rPr b="1" lang="en" sz="800">
                          <a:solidFill>
                            <a:schemeClr val="dk1"/>
                          </a:solidFill>
                          <a:latin typeface="Source Sans Pro"/>
                          <a:ea typeface="Source Sans Pro"/>
                          <a:cs typeface="Source Sans Pro"/>
                          <a:sym typeface="Source Sans Pro"/>
                        </a:rPr>
                        <a:t> </a:t>
                      </a:r>
                      <a:r>
                        <a:rPr lang="en" sz="800">
                          <a:solidFill>
                            <a:schemeClr val="dk1"/>
                          </a:solidFill>
                          <a:latin typeface="Source Sans Pro"/>
                          <a:ea typeface="Source Sans Pro"/>
                          <a:cs typeface="Source Sans Pro"/>
                          <a:sym typeface="Source Sans Pro"/>
                        </a:rPr>
                        <a:t> + </a:t>
                      </a:r>
                      <a:r>
                        <a:rPr b="1" lang="en" sz="800">
                          <a:latin typeface="Source Sans Pro"/>
                          <a:ea typeface="Source Sans Pro"/>
                          <a:cs typeface="Source Sans Pro"/>
                          <a:sym typeface="Source Sans Pro"/>
                        </a:rPr>
                        <a:t>income_annum </a:t>
                      </a:r>
                      <a:endParaRPr b="1" sz="800">
                        <a:solidFill>
                          <a:schemeClr val="accent2"/>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r>
              <a:tr h="287950">
                <a:tc>
                  <a:txBody>
                    <a:bodyPr/>
                    <a:lstStyle/>
                    <a:p>
                      <a:pPr indent="0" lvl="0" marL="0" rtl="0" algn="l">
                        <a:spcBef>
                          <a:spcPts val="0"/>
                        </a:spcBef>
                        <a:spcAft>
                          <a:spcPts val="0"/>
                        </a:spcAft>
                        <a:buNone/>
                      </a:pPr>
                      <a:r>
                        <a:rPr b="1" lang="en" sz="800">
                          <a:latin typeface="Source Sans Pro"/>
                          <a:ea typeface="Source Sans Pro"/>
                          <a:cs typeface="Source Sans Pro"/>
                          <a:sym typeface="Source Sans Pro"/>
                        </a:rPr>
                        <a:t>income_annum </a:t>
                      </a:r>
                      <a:r>
                        <a:rPr b="1" lang="en" sz="800">
                          <a:latin typeface="Source Sans Pro"/>
                          <a:ea typeface="Source Sans Pro"/>
                          <a:cs typeface="Source Sans Pro"/>
                          <a:sym typeface="Source Sans Pro"/>
                        </a:rPr>
                        <a:t>+ luxury_assets_value</a:t>
                      </a:r>
                      <a:endParaRPr b="1" sz="800">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FC5E8"/>
                    </a:solidFill>
                  </a:tcPr>
                </a:tc>
              </a:tr>
              <a:tr h="287950">
                <a:tc>
                  <a:txBody>
                    <a:bodyPr/>
                    <a:lstStyle/>
                    <a:p>
                      <a:pPr indent="0" lvl="0" marL="0" rtl="0" algn="l">
                        <a:spcBef>
                          <a:spcPts val="0"/>
                        </a:spcBef>
                        <a:spcAft>
                          <a:spcPts val="0"/>
                        </a:spcAft>
                        <a:buNone/>
                      </a:pPr>
                      <a:r>
                        <a:rPr b="1" lang="en" sz="800">
                          <a:latin typeface="Source Sans Pro"/>
                          <a:ea typeface="Source Sans Pro"/>
                          <a:cs typeface="Source Sans Pro"/>
                          <a:sym typeface="Source Sans Pro"/>
                        </a:rPr>
                        <a:t>income_annum + bank_asset_value</a:t>
                      </a:r>
                      <a:endParaRPr b="1" sz="800">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r>
              <a:tr h="287950">
                <a:tc>
                  <a:txBody>
                    <a:bodyPr/>
                    <a:lstStyle/>
                    <a:p>
                      <a:pPr indent="0" lvl="0" marL="0" rtl="0" algn="l">
                        <a:spcBef>
                          <a:spcPts val="0"/>
                        </a:spcBef>
                        <a:spcAft>
                          <a:spcPts val="0"/>
                        </a:spcAft>
                        <a:buNone/>
                      </a:pPr>
                      <a:r>
                        <a:rPr b="1" lang="en" sz="800">
                          <a:latin typeface="Source Sans Pro"/>
                          <a:ea typeface="Source Sans Pro"/>
                          <a:cs typeface="Source Sans Pro"/>
                          <a:sym typeface="Source Sans Pro"/>
                        </a:rPr>
                        <a:t>loan_amount</a:t>
                      </a:r>
                      <a:r>
                        <a:rPr b="1" lang="en" sz="800">
                          <a:latin typeface="Source Sans Pro"/>
                          <a:ea typeface="Source Sans Pro"/>
                          <a:cs typeface="Source Sans Pro"/>
                          <a:sym typeface="Source Sans Pro"/>
                        </a:rPr>
                        <a:t> + luxury_assets_value</a:t>
                      </a:r>
                      <a:endParaRPr b="1" sz="800">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FC5E8"/>
                    </a:solidFill>
                  </a:tcPr>
                </a:tc>
              </a:tr>
              <a:tr h="287950">
                <a:tc>
                  <a:txBody>
                    <a:bodyPr/>
                    <a:lstStyle/>
                    <a:p>
                      <a:pPr indent="0" lvl="0" marL="0" rtl="0" algn="l">
                        <a:spcBef>
                          <a:spcPts val="0"/>
                        </a:spcBef>
                        <a:spcAft>
                          <a:spcPts val="0"/>
                        </a:spcAft>
                        <a:buNone/>
                      </a:pPr>
                      <a:r>
                        <a:rPr b="1" lang="en" sz="800">
                          <a:latin typeface="Source Sans Pro"/>
                          <a:ea typeface="Source Sans Pro"/>
                          <a:cs typeface="Source Sans Pro"/>
                          <a:sym typeface="Source Sans Pro"/>
                        </a:rPr>
                        <a:t>loan_amount</a:t>
                      </a:r>
                      <a:r>
                        <a:rPr b="1" lang="en" sz="800">
                          <a:latin typeface="Source Sans Pro"/>
                          <a:ea typeface="Source Sans Pro"/>
                          <a:cs typeface="Source Sans Pro"/>
                          <a:sym typeface="Source Sans Pro"/>
                        </a:rPr>
                        <a:t> + bank_asset_value</a:t>
                      </a:r>
                      <a:endParaRPr b="1" sz="800">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r>
              <a:tr h="287950">
                <a:tc>
                  <a:txBody>
                    <a:bodyPr/>
                    <a:lstStyle/>
                    <a:p>
                      <a:pPr indent="0" lvl="0" marL="0" rtl="0" algn="l">
                        <a:spcBef>
                          <a:spcPts val="0"/>
                        </a:spcBef>
                        <a:spcAft>
                          <a:spcPts val="0"/>
                        </a:spcAft>
                        <a:buNone/>
                      </a:pPr>
                      <a:r>
                        <a:rPr b="1" lang="en" sz="800">
                          <a:latin typeface="Source Sans Pro"/>
                          <a:ea typeface="Source Sans Pro"/>
                          <a:cs typeface="Source Sans Pro"/>
                          <a:sym typeface="Source Sans Pro"/>
                        </a:rPr>
                        <a:t>bank_asset_value + luxury_assets_value</a:t>
                      </a:r>
                      <a:endParaRPr b="1" sz="800">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FC5E8"/>
                    </a:solidFill>
                  </a:tcPr>
                </a:tc>
              </a:tr>
            </a:tbl>
          </a:graphicData>
        </a:graphic>
      </p:graphicFrame>
      <p:sp>
        <p:nvSpPr>
          <p:cNvPr id="612" name="Google Shape;612;p50"/>
          <p:cNvSpPr txBox="1"/>
          <p:nvPr/>
        </p:nvSpPr>
        <p:spPr>
          <a:xfrm>
            <a:off x="6232375" y="3092225"/>
            <a:ext cx="24654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solidFill>
                  <a:schemeClr val="accent3"/>
                </a:solidFill>
                <a:latin typeface="Anybody ExtraBold"/>
                <a:ea typeface="Anybody ExtraBold"/>
                <a:cs typeface="Anybody ExtraBold"/>
                <a:sym typeface="Anybody ExtraBold"/>
              </a:rPr>
              <a:t>Note:</a:t>
            </a:r>
            <a:endParaRPr i="1" sz="900">
              <a:solidFill>
                <a:schemeClr val="accent3"/>
              </a:solidFill>
              <a:latin typeface="Anybody ExtraBold"/>
              <a:ea typeface="Anybody ExtraBold"/>
              <a:cs typeface="Anybody ExtraBold"/>
              <a:sym typeface="Anybody ExtraBold"/>
            </a:endParaRPr>
          </a:p>
          <a:p>
            <a:pPr indent="0" lvl="0" marL="0" rtl="0" algn="l">
              <a:spcBef>
                <a:spcPts val="0"/>
              </a:spcBef>
              <a:spcAft>
                <a:spcPts val="0"/>
              </a:spcAft>
              <a:buNone/>
            </a:pPr>
            <a:r>
              <a:t/>
            </a:r>
            <a:endParaRPr i="1" sz="900">
              <a:solidFill>
                <a:schemeClr val="accent3"/>
              </a:solidFill>
              <a:latin typeface="Anybody ExtraBold"/>
              <a:ea typeface="Anybody ExtraBold"/>
              <a:cs typeface="Anybody ExtraBold"/>
              <a:sym typeface="Anybody ExtraBold"/>
            </a:endParaRPr>
          </a:p>
          <a:p>
            <a:pPr indent="-285750" lvl="0" marL="457200" rtl="0" algn="l">
              <a:spcBef>
                <a:spcPts val="0"/>
              </a:spcBef>
              <a:spcAft>
                <a:spcPts val="0"/>
              </a:spcAft>
              <a:buClr>
                <a:schemeClr val="dk1"/>
              </a:buClr>
              <a:buSzPts val="900"/>
              <a:buFont typeface="Source Sans Pro"/>
              <a:buChar char="●"/>
            </a:pPr>
            <a:r>
              <a:rPr lang="en" sz="900">
                <a:solidFill>
                  <a:schemeClr val="dk1"/>
                </a:solidFill>
                <a:latin typeface="Source Sans Pro"/>
                <a:ea typeface="Source Sans Pro"/>
                <a:cs typeface="Source Sans Pro"/>
                <a:sym typeface="Source Sans Pro"/>
              </a:rPr>
              <a:t>Due to the skewed distribution of variables like loan_amount, commercial_asset_value etc, the log transformation of the variables were considered here.</a:t>
            </a:r>
            <a:endParaRPr sz="900">
              <a:solidFill>
                <a:schemeClr val="dk1"/>
              </a:solidFill>
              <a:latin typeface="Source Sans Pro"/>
              <a:ea typeface="Source Sans Pro"/>
              <a:cs typeface="Source Sans Pro"/>
              <a:sym typeface="Source Sans Pro"/>
            </a:endParaRPr>
          </a:p>
          <a:p>
            <a:pPr indent="-285750" lvl="0" marL="457200" rtl="0" algn="l">
              <a:spcBef>
                <a:spcPts val="0"/>
              </a:spcBef>
              <a:spcAft>
                <a:spcPts val="0"/>
              </a:spcAft>
              <a:buClr>
                <a:schemeClr val="dk1"/>
              </a:buClr>
              <a:buSzPts val="900"/>
              <a:buFont typeface="Source Sans Pro"/>
              <a:buChar char="●"/>
            </a:pPr>
            <a:r>
              <a:rPr lang="en" sz="900">
                <a:solidFill>
                  <a:schemeClr val="dk1"/>
                </a:solidFill>
                <a:latin typeface="Source Sans Pro"/>
                <a:ea typeface="Source Sans Pro"/>
                <a:cs typeface="Source Sans Pro"/>
                <a:sym typeface="Source Sans Pro"/>
              </a:rPr>
              <a:t>Point to note: We do not see any correlation between the CIBIL score and any other variable</a:t>
            </a:r>
            <a:endParaRPr sz="900">
              <a:solidFill>
                <a:schemeClr val="dk1"/>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6" name="Shape 616"/>
        <p:cNvGrpSpPr/>
        <p:nvPr/>
      </p:nvGrpSpPr>
      <p:grpSpPr>
        <a:xfrm>
          <a:off x="0" y="0"/>
          <a:ext cx="0" cy="0"/>
          <a:chOff x="0" y="0"/>
          <a:chExt cx="0" cy="0"/>
        </a:xfrm>
      </p:grpSpPr>
      <p:sp>
        <p:nvSpPr>
          <p:cNvPr id="617" name="Google Shape;617;p51"/>
          <p:cNvSpPr txBox="1"/>
          <p:nvPr>
            <p:ph idx="4294967295" type="subTitle"/>
          </p:nvPr>
        </p:nvSpPr>
        <p:spPr>
          <a:xfrm>
            <a:off x="380900" y="767050"/>
            <a:ext cx="2724000" cy="285600"/>
          </a:xfrm>
          <a:prstGeom prst="rect">
            <a:avLst/>
          </a:prstGeom>
          <a:solidFill>
            <a:schemeClr val="accent1"/>
          </a:solidFill>
        </p:spPr>
        <p:txBody>
          <a:bodyPr anchorCtr="0" anchor="t" bIns="91425" lIns="91425" spcFirstLastPara="1" rIns="91425" wrap="square" tIns="91425">
            <a:noAutofit/>
          </a:bodyPr>
          <a:lstStyle/>
          <a:p>
            <a:pPr indent="0" lvl="0" marL="457200" rtl="0" algn="l">
              <a:spcBef>
                <a:spcPts val="0"/>
              </a:spcBef>
              <a:spcAft>
                <a:spcPts val="0"/>
              </a:spcAft>
              <a:buNone/>
            </a:pPr>
            <a:r>
              <a:rPr lang="en" sz="800">
                <a:solidFill>
                  <a:schemeClr val="lt1"/>
                </a:solidFill>
                <a:latin typeface="Anybody ExtraBold"/>
                <a:ea typeface="Anybody ExtraBold"/>
                <a:cs typeface="Anybody ExtraBold"/>
                <a:sym typeface="Anybody ExtraBold"/>
              </a:rPr>
              <a:t>No of dependents vs Loan status</a:t>
            </a:r>
            <a:endParaRPr sz="800">
              <a:solidFill>
                <a:schemeClr val="lt1"/>
              </a:solidFill>
              <a:latin typeface="Anybody ExtraBold"/>
              <a:ea typeface="Anybody ExtraBold"/>
              <a:cs typeface="Anybody ExtraBold"/>
              <a:sym typeface="Anybody ExtraBold"/>
            </a:endParaRPr>
          </a:p>
        </p:txBody>
      </p:sp>
      <p:sp>
        <p:nvSpPr>
          <p:cNvPr id="618" name="Google Shape;618;p51"/>
          <p:cNvSpPr txBox="1"/>
          <p:nvPr/>
        </p:nvSpPr>
        <p:spPr>
          <a:xfrm>
            <a:off x="933775" y="214050"/>
            <a:ext cx="7902600" cy="492600"/>
          </a:xfrm>
          <a:prstGeom prst="rect">
            <a:avLst/>
          </a:prstGeom>
          <a:noFill/>
          <a:ln>
            <a:noFill/>
          </a:ln>
        </p:spPr>
        <p:txBody>
          <a:bodyPr anchorCtr="0" anchor="t" bIns="91425" lIns="91425" spcFirstLastPara="1" rIns="91425" wrap="square" tIns="91425">
            <a:spAutoFit/>
          </a:bodyPr>
          <a:lstStyle/>
          <a:p>
            <a:pPr indent="0" lvl="0" marL="914400" rtl="0" algn="r">
              <a:spcBef>
                <a:spcPts val="0"/>
              </a:spcBef>
              <a:spcAft>
                <a:spcPts val="0"/>
              </a:spcAft>
              <a:buNone/>
            </a:pPr>
            <a:r>
              <a:rPr lang="en" sz="2000">
                <a:solidFill>
                  <a:schemeClr val="dk1"/>
                </a:solidFill>
                <a:latin typeface="Anek Devanagari"/>
                <a:ea typeface="Anek Devanagari"/>
                <a:cs typeface="Anek Devanagari"/>
                <a:sym typeface="Anek Devanagari"/>
              </a:rPr>
              <a:t>Exploratory Analysis - Predictors vs Loan Status</a:t>
            </a:r>
            <a:endParaRPr sz="2000">
              <a:solidFill>
                <a:schemeClr val="dk1"/>
              </a:solidFill>
              <a:latin typeface="Anek Devanagari"/>
              <a:ea typeface="Anek Devanagari"/>
              <a:cs typeface="Anek Devanagari"/>
              <a:sym typeface="Anek Devanagari"/>
            </a:endParaRPr>
          </a:p>
        </p:txBody>
      </p:sp>
      <p:sp>
        <p:nvSpPr>
          <p:cNvPr id="619" name="Google Shape;619;p51"/>
          <p:cNvSpPr txBox="1"/>
          <p:nvPr>
            <p:ph idx="4294967295" type="subTitle"/>
          </p:nvPr>
        </p:nvSpPr>
        <p:spPr>
          <a:xfrm>
            <a:off x="3200300" y="767050"/>
            <a:ext cx="2724000" cy="285600"/>
          </a:xfrm>
          <a:prstGeom prst="rect">
            <a:avLst/>
          </a:prstGeom>
          <a:solidFill>
            <a:schemeClr val="accent1"/>
          </a:solidFill>
        </p:spPr>
        <p:txBody>
          <a:bodyPr anchorCtr="0" anchor="t" bIns="91425" lIns="91425" spcFirstLastPara="1" rIns="91425" wrap="square" tIns="91425">
            <a:noAutofit/>
          </a:bodyPr>
          <a:lstStyle/>
          <a:p>
            <a:pPr indent="0" lvl="0" marL="457200" rtl="0" algn="l">
              <a:spcBef>
                <a:spcPts val="0"/>
              </a:spcBef>
              <a:spcAft>
                <a:spcPts val="0"/>
              </a:spcAft>
              <a:buNone/>
            </a:pPr>
            <a:r>
              <a:rPr lang="en" sz="800">
                <a:solidFill>
                  <a:schemeClr val="lt1"/>
                </a:solidFill>
                <a:latin typeface="Anybody ExtraBold"/>
                <a:ea typeface="Anybody ExtraBold"/>
                <a:cs typeface="Anybody ExtraBold"/>
                <a:sym typeface="Anybody ExtraBold"/>
              </a:rPr>
              <a:t>Education vs Loan status</a:t>
            </a:r>
            <a:endParaRPr sz="800">
              <a:solidFill>
                <a:schemeClr val="lt1"/>
              </a:solidFill>
              <a:latin typeface="Anybody ExtraBold"/>
              <a:ea typeface="Anybody ExtraBold"/>
              <a:cs typeface="Anybody ExtraBold"/>
              <a:sym typeface="Anybody ExtraBold"/>
            </a:endParaRPr>
          </a:p>
          <a:p>
            <a:pPr indent="0" lvl="0" marL="457200" rtl="0" algn="l">
              <a:spcBef>
                <a:spcPts val="0"/>
              </a:spcBef>
              <a:spcAft>
                <a:spcPts val="0"/>
              </a:spcAft>
              <a:buNone/>
            </a:pPr>
            <a:r>
              <a:t/>
            </a:r>
            <a:endParaRPr sz="1000">
              <a:solidFill>
                <a:schemeClr val="lt1"/>
              </a:solidFill>
              <a:latin typeface="Anybody ExtraBold"/>
              <a:ea typeface="Anybody ExtraBold"/>
              <a:cs typeface="Anybody ExtraBold"/>
              <a:sym typeface="Anybody ExtraBold"/>
            </a:endParaRPr>
          </a:p>
        </p:txBody>
      </p:sp>
      <p:sp>
        <p:nvSpPr>
          <p:cNvPr id="620" name="Google Shape;620;p51"/>
          <p:cNvSpPr txBox="1"/>
          <p:nvPr>
            <p:ph idx="4294967295" type="subTitle"/>
          </p:nvPr>
        </p:nvSpPr>
        <p:spPr>
          <a:xfrm>
            <a:off x="6019700" y="767050"/>
            <a:ext cx="2724000" cy="285600"/>
          </a:xfrm>
          <a:prstGeom prst="rect">
            <a:avLst/>
          </a:prstGeom>
          <a:solidFill>
            <a:schemeClr val="accent1"/>
          </a:solidFill>
        </p:spPr>
        <p:txBody>
          <a:bodyPr anchorCtr="0" anchor="t" bIns="91425" lIns="91425" spcFirstLastPara="1" rIns="91425" wrap="square" tIns="91425">
            <a:noAutofit/>
          </a:bodyPr>
          <a:lstStyle/>
          <a:p>
            <a:pPr indent="0" lvl="0" marL="457200" rtl="0" algn="l">
              <a:spcBef>
                <a:spcPts val="0"/>
              </a:spcBef>
              <a:spcAft>
                <a:spcPts val="0"/>
              </a:spcAft>
              <a:buNone/>
            </a:pPr>
            <a:r>
              <a:rPr lang="en" sz="800">
                <a:solidFill>
                  <a:schemeClr val="lt1"/>
                </a:solidFill>
                <a:latin typeface="Anybody ExtraBold"/>
                <a:ea typeface="Anybody ExtraBold"/>
                <a:cs typeface="Anybody ExtraBold"/>
                <a:sym typeface="Anybody ExtraBold"/>
              </a:rPr>
              <a:t>Self Employed  vs Loan status</a:t>
            </a:r>
            <a:endParaRPr sz="1000">
              <a:solidFill>
                <a:schemeClr val="lt1"/>
              </a:solidFill>
              <a:latin typeface="Anybody ExtraBold"/>
              <a:ea typeface="Anybody ExtraBold"/>
              <a:cs typeface="Anybody ExtraBold"/>
              <a:sym typeface="Anybody ExtraBold"/>
            </a:endParaRPr>
          </a:p>
          <a:p>
            <a:pPr indent="0" lvl="0" marL="457200" rtl="0" algn="l">
              <a:spcBef>
                <a:spcPts val="0"/>
              </a:spcBef>
              <a:spcAft>
                <a:spcPts val="0"/>
              </a:spcAft>
              <a:buNone/>
            </a:pPr>
            <a:r>
              <a:t/>
            </a:r>
            <a:endParaRPr sz="1000">
              <a:solidFill>
                <a:schemeClr val="lt1"/>
              </a:solidFill>
              <a:latin typeface="Anybody ExtraBold"/>
              <a:ea typeface="Anybody ExtraBold"/>
              <a:cs typeface="Anybody ExtraBold"/>
              <a:sym typeface="Anybody ExtraBold"/>
            </a:endParaRPr>
          </a:p>
        </p:txBody>
      </p:sp>
      <p:pic>
        <p:nvPicPr>
          <p:cNvPr id="621" name="Google Shape;621;p51"/>
          <p:cNvPicPr preferRelativeResize="0"/>
          <p:nvPr/>
        </p:nvPicPr>
        <p:blipFill>
          <a:blip r:embed="rId3">
            <a:alphaModFix/>
          </a:blip>
          <a:stretch>
            <a:fillRect/>
          </a:stretch>
        </p:blipFill>
        <p:spPr>
          <a:xfrm>
            <a:off x="436575" y="1163350"/>
            <a:ext cx="2668325" cy="1389250"/>
          </a:xfrm>
          <a:prstGeom prst="rect">
            <a:avLst/>
          </a:prstGeom>
          <a:noFill/>
          <a:ln>
            <a:noFill/>
          </a:ln>
          <a:effectLst>
            <a:outerShdw blurRad="57150" rotWithShape="0" algn="bl" dir="5400000" dist="19050">
              <a:srgbClr val="000000">
                <a:alpha val="50000"/>
              </a:srgbClr>
            </a:outerShdw>
          </a:effectLst>
        </p:spPr>
      </p:pic>
      <p:pic>
        <p:nvPicPr>
          <p:cNvPr id="622" name="Google Shape;622;p51"/>
          <p:cNvPicPr preferRelativeResize="0"/>
          <p:nvPr/>
        </p:nvPicPr>
        <p:blipFill>
          <a:blip r:embed="rId4">
            <a:alphaModFix/>
          </a:blip>
          <a:stretch>
            <a:fillRect/>
          </a:stretch>
        </p:blipFill>
        <p:spPr>
          <a:xfrm>
            <a:off x="3333500" y="1163350"/>
            <a:ext cx="2518291" cy="1389250"/>
          </a:xfrm>
          <a:prstGeom prst="rect">
            <a:avLst/>
          </a:prstGeom>
          <a:noFill/>
          <a:ln>
            <a:noFill/>
          </a:ln>
          <a:effectLst>
            <a:outerShdw blurRad="57150" rotWithShape="0" algn="bl" dir="5400000" dist="19050">
              <a:srgbClr val="000000">
                <a:alpha val="50000"/>
              </a:srgbClr>
            </a:outerShdw>
          </a:effectLst>
        </p:spPr>
      </p:pic>
      <p:pic>
        <p:nvPicPr>
          <p:cNvPr id="623" name="Google Shape;623;p51"/>
          <p:cNvPicPr preferRelativeResize="0"/>
          <p:nvPr/>
        </p:nvPicPr>
        <p:blipFill>
          <a:blip r:embed="rId5">
            <a:alphaModFix/>
          </a:blip>
          <a:stretch>
            <a:fillRect/>
          </a:stretch>
        </p:blipFill>
        <p:spPr>
          <a:xfrm>
            <a:off x="6140423" y="1181000"/>
            <a:ext cx="2547702" cy="1389250"/>
          </a:xfrm>
          <a:prstGeom prst="rect">
            <a:avLst/>
          </a:prstGeom>
          <a:noFill/>
          <a:ln>
            <a:noFill/>
          </a:ln>
          <a:effectLst>
            <a:outerShdw blurRad="57150" rotWithShape="0" algn="bl" dir="5400000" dist="19050">
              <a:srgbClr val="000000">
                <a:alpha val="50000"/>
              </a:srgbClr>
            </a:outerShdw>
          </a:effectLst>
        </p:spPr>
      </p:pic>
      <p:sp>
        <p:nvSpPr>
          <p:cNvPr id="624" name="Google Shape;624;p51"/>
          <p:cNvSpPr txBox="1"/>
          <p:nvPr>
            <p:ph idx="4294967295" type="subTitle"/>
          </p:nvPr>
        </p:nvSpPr>
        <p:spPr>
          <a:xfrm>
            <a:off x="380900" y="2824450"/>
            <a:ext cx="2724000" cy="285600"/>
          </a:xfrm>
          <a:prstGeom prst="rect">
            <a:avLst/>
          </a:prstGeom>
          <a:solidFill>
            <a:schemeClr val="accent1"/>
          </a:solidFill>
        </p:spPr>
        <p:txBody>
          <a:bodyPr anchorCtr="0" anchor="t" bIns="91425" lIns="91425" spcFirstLastPara="1" rIns="91425" wrap="square" tIns="91425">
            <a:noAutofit/>
          </a:bodyPr>
          <a:lstStyle/>
          <a:p>
            <a:pPr indent="0" lvl="0" marL="457200" rtl="0" algn="l">
              <a:spcBef>
                <a:spcPts val="0"/>
              </a:spcBef>
              <a:spcAft>
                <a:spcPts val="0"/>
              </a:spcAft>
              <a:buNone/>
            </a:pPr>
            <a:r>
              <a:rPr lang="en" sz="800">
                <a:solidFill>
                  <a:schemeClr val="lt1"/>
                </a:solidFill>
                <a:latin typeface="Anybody ExtraBold"/>
                <a:ea typeface="Anybody ExtraBold"/>
                <a:cs typeface="Anybody ExtraBold"/>
                <a:sym typeface="Anybody ExtraBold"/>
              </a:rPr>
              <a:t>Income Annum  vs Loan status</a:t>
            </a:r>
            <a:endParaRPr sz="800">
              <a:solidFill>
                <a:schemeClr val="lt1"/>
              </a:solidFill>
              <a:latin typeface="Anybody ExtraBold"/>
              <a:ea typeface="Anybody ExtraBold"/>
              <a:cs typeface="Anybody ExtraBold"/>
              <a:sym typeface="Anybody ExtraBold"/>
            </a:endParaRPr>
          </a:p>
        </p:txBody>
      </p:sp>
      <p:sp>
        <p:nvSpPr>
          <p:cNvPr id="625" name="Google Shape;625;p51"/>
          <p:cNvSpPr txBox="1"/>
          <p:nvPr>
            <p:ph idx="4294967295" type="subTitle"/>
          </p:nvPr>
        </p:nvSpPr>
        <p:spPr>
          <a:xfrm>
            <a:off x="3200300" y="2824450"/>
            <a:ext cx="2724000" cy="285600"/>
          </a:xfrm>
          <a:prstGeom prst="rect">
            <a:avLst/>
          </a:prstGeom>
          <a:solidFill>
            <a:schemeClr val="accent1"/>
          </a:solidFill>
        </p:spPr>
        <p:txBody>
          <a:bodyPr anchorCtr="0" anchor="t" bIns="91425" lIns="91425" spcFirstLastPara="1" rIns="91425" wrap="square" tIns="91425">
            <a:noAutofit/>
          </a:bodyPr>
          <a:lstStyle/>
          <a:p>
            <a:pPr indent="0" lvl="0" marL="457200" rtl="0" algn="l">
              <a:spcBef>
                <a:spcPts val="0"/>
              </a:spcBef>
              <a:spcAft>
                <a:spcPts val="0"/>
              </a:spcAft>
              <a:buNone/>
            </a:pPr>
            <a:r>
              <a:rPr lang="en" sz="800">
                <a:solidFill>
                  <a:schemeClr val="lt1"/>
                </a:solidFill>
                <a:latin typeface="Anybody ExtraBold"/>
                <a:ea typeface="Anybody ExtraBold"/>
                <a:cs typeface="Anybody ExtraBold"/>
                <a:sym typeface="Anybody ExtraBold"/>
              </a:rPr>
              <a:t>Loan Amount vs Loan status</a:t>
            </a:r>
            <a:endParaRPr sz="800">
              <a:solidFill>
                <a:schemeClr val="lt1"/>
              </a:solidFill>
              <a:latin typeface="Anybody ExtraBold"/>
              <a:ea typeface="Anybody ExtraBold"/>
              <a:cs typeface="Anybody ExtraBold"/>
              <a:sym typeface="Anybody ExtraBold"/>
            </a:endParaRPr>
          </a:p>
          <a:p>
            <a:pPr indent="0" lvl="0" marL="457200" rtl="0" algn="l">
              <a:spcBef>
                <a:spcPts val="0"/>
              </a:spcBef>
              <a:spcAft>
                <a:spcPts val="0"/>
              </a:spcAft>
              <a:buNone/>
            </a:pPr>
            <a:r>
              <a:t/>
            </a:r>
            <a:endParaRPr sz="1000">
              <a:solidFill>
                <a:schemeClr val="lt1"/>
              </a:solidFill>
              <a:latin typeface="Anybody ExtraBold"/>
              <a:ea typeface="Anybody ExtraBold"/>
              <a:cs typeface="Anybody ExtraBold"/>
              <a:sym typeface="Anybody ExtraBold"/>
            </a:endParaRPr>
          </a:p>
        </p:txBody>
      </p:sp>
      <p:sp>
        <p:nvSpPr>
          <p:cNvPr id="626" name="Google Shape;626;p51"/>
          <p:cNvSpPr txBox="1"/>
          <p:nvPr>
            <p:ph idx="4294967295" type="subTitle"/>
          </p:nvPr>
        </p:nvSpPr>
        <p:spPr>
          <a:xfrm>
            <a:off x="6019700" y="2824450"/>
            <a:ext cx="2724000" cy="285600"/>
          </a:xfrm>
          <a:prstGeom prst="rect">
            <a:avLst/>
          </a:prstGeom>
          <a:solidFill>
            <a:schemeClr val="accent1"/>
          </a:solidFill>
        </p:spPr>
        <p:txBody>
          <a:bodyPr anchorCtr="0" anchor="t" bIns="91425" lIns="91425" spcFirstLastPara="1" rIns="91425" wrap="square" tIns="91425">
            <a:noAutofit/>
          </a:bodyPr>
          <a:lstStyle/>
          <a:p>
            <a:pPr indent="0" lvl="0" marL="457200" rtl="0" algn="l">
              <a:spcBef>
                <a:spcPts val="0"/>
              </a:spcBef>
              <a:spcAft>
                <a:spcPts val="0"/>
              </a:spcAft>
              <a:buNone/>
            </a:pPr>
            <a:r>
              <a:rPr lang="en" sz="800">
                <a:solidFill>
                  <a:schemeClr val="lt1"/>
                </a:solidFill>
                <a:latin typeface="Anybody ExtraBold"/>
                <a:ea typeface="Anybody ExtraBold"/>
                <a:cs typeface="Anybody ExtraBold"/>
                <a:sym typeface="Anybody ExtraBold"/>
              </a:rPr>
              <a:t>Residential Asset  vs Loan status</a:t>
            </a:r>
            <a:endParaRPr sz="800">
              <a:solidFill>
                <a:schemeClr val="lt1"/>
              </a:solidFill>
              <a:latin typeface="Anybody ExtraBold"/>
              <a:ea typeface="Anybody ExtraBold"/>
              <a:cs typeface="Anybody ExtraBold"/>
              <a:sym typeface="Anybody ExtraBold"/>
            </a:endParaRPr>
          </a:p>
          <a:p>
            <a:pPr indent="0" lvl="0" marL="457200" rtl="0" algn="l">
              <a:spcBef>
                <a:spcPts val="0"/>
              </a:spcBef>
              <a:spcAft>
                <a:spcPts val="0"/>
              </a:spcAft>
              <a:buNone/>
            </a:pPr>
            <a:r>
              <a:t/>
            </a:r>
            <a:endParaRPr sz="1000">
              <a:solidFill>
                <a:schemeClr val="lt1"/>
              </a:solidFill>
              <a:latin typeface="Anybody ExtraBold"/>
              <a:ea typeface="Anybody ExtraBold"/>
              <a:cs typeface="Anybody ExtraBold"/>
              <a:sym typeface="Anybody ExtraBold"/>
            </a:endParaRPr>
          </a:p>
          <a:p>
            <a:pPr indent="0" lvl="0" marL="457200" rtl="0" algn="l">
              <a:spcBef>
                <a:spcPts val="0"/>
              </a:spcBef>
              <a:spcAft>
                <a:spcPts val="0"/>
              </a:spcAft>
              <a:buNone/>
            </a:pPr>
            <a:r>
              <a:t/>
            </a:r>
            <a:endParaRPr sz="800">
              <a:solidFill>
                <a:schemeClr val="lt1"/>
              </a:solidFill>
              <a:latin typeface="Anybody ExtraBold"/>
              <a:ea typeface="Anybody ExtraBold"/>
              <a:cs typeface="Anybody ExtraBold"/>
              <a:sym typeface="Anybody ExtraBold"/>
            </a:endParaRPr>
          </a:p>
        </p:txBody>
      </p:sp>
      <p:pic>
        <p:nvPicPr>
          <p:cNvPr id="627" name="Google Shape;627;p51"/>
          <p:cNvPicPr preferRelativeResize="0"/>
          <p:nvPr/>
        </p:nvPicPr>
        <p:blipFill>
          <a:blip r:embed="rId6">
            <a:alphaModFix/>
          </a:blip>
          <a:stretch>
            <a:fillRect/>
          </a:stretch>
        </p:blipFill>
        <p:spPr>
          <a:xfrm>
            <a:off x="442925" y="3148025"/>
            <a:ext cx="2668324" cy="1473969"/>
          </a:xfrm>
          <a:prstGeom prst="rect">
            <a:avLst/>
          </a:prstGeom>
          <a:noFill/>
          <a:ln>
            <a:noFill/>
          </a:ln>
          <a:effectLst>
            <a:outerShdw blurRad="57150" rotWithShape="0" algn="bl" dir="5400000" dist="19050">
              <a:srgbClr val="000000">
                <a:alpha val="50000"/>
              </a:srgbClr>
            </a:outerShdw>
          </a:effectLst>
        </p:spPr>
      </p:pic>
      <p:pic>
        <p:nvPicPr>
          <p:cNvPr id="628" name="Google Shape;628;p51"/>
          <p:cNvPicPr preferRelativeResize="0"/>
          <p:nvPr/>
        </p:nvPicPr>
        <p:blipFill>
          <a:blip r:embed="rId7">
            <a:alphaModFix/>
          </a:blip>
          <a:stretch>
            <a:fillRect/>
          </a:stretch>
        </p:blipFill>
        <p:spPr>
          <a:xfrm>
            <a:off x="3263650" y="3110050"/>
            <a:ext cx="2668325" cy="1481318"/>
          </a:xfrm>
          <a:prstGeom prst="rect">
            <a:avLst/>
          </a:prstGeom>
          <a:noFill/>
          <a:ln>
            <a:noFill/>
          </a:ln>
          <a:effectLst>
            <a:outerShdw blurRad="57150" rotWithShape="0" algn="bl" dir="5400000" dist="19050">
              <a:srgbClr val="000000">
                <a:alpha val="50000"/>
              </a:srgbClr>
            </a:outerShdw>
          </a:effectLst>
        </p:spPr>
      </p:pic>
      <p:sp>
        <p:nvSpPr>
          <p:cNvPr id="629" name="Google Shape;629;p51"/>
          <p:cNvSpPr txBox="1"/>
          <p:nvPr/>
        </p:nvSpPr>
        <p:spPr>
          <a:xfrm>
            <a:off x="666250" y="2478450"/>
            <a:ext cx="2378700" cy="2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800">
                <a:solidFill>
                  <a:schemeClr val="accent2"/>
                </a:solidFill>
                <a:latin typeface="Source Sans Pro"/>
                <a:ea typeface="Source Sans Pro"/>
                <a:cs typeface="Source Sans Pro"/>
                <a:sym typeface="Source Sans Pro"/>
              </a:rPr>
              <a:t>No of dependents seem to have no impact on loan status</a:t>
            </a:r>
            <a:endParaRPr b="1" i="1" sz="800">
              <a:solidFill>
                <a:schemeClr val="accent2"/>
              </a:solidFill>
              <a:latin typeface="Source Sans Pro"/>
              <a:ea typeface="Source Sans Pro"/>
              <a:cs typeface="Source Sans Pro"/>
              <a:sym typeface="Source Sans Pro"/>
            </a:endParaRPr>
          </a:p>
        </p:txBody>
      </p:sp>
      <p:sp>
        <p:nvSpPr>
          <p:cNvPr id="630" name="Google Shape;630;p51"/>
          <p:cNvSpPr txBox="1"/>
          <p:nvPr/>
        </p:nvSpPr>
        <p:spPr>
          <a:xfrm>
            <a:off x="3333250" y="2478450"/>
            <a:ext cx="2378700" cy="2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800">
                <a:solidFill>
                  <a:schemeClr val="accent2"/>
                </a:solidFill>
                <a:latin typeface="Source Sans Pro"/>
                <a:ea typeface="Source Sans Pro"/>
                <a:cs typeface="Source Sans Pro"/>
                <a:sym typeface="Source Sans Pro"/>
              </a:rPr>
              <a:t>Education  seem to have no impact on loan status</a:t>
            </a:r>
            <a:endParaRPr b="1" i="1" sz="800">
              <a:solidFill>
                <a:schemeClr val="accent2"/>
              </a:solidFill>
              <a:latin typeface="Source Sans Pro"/>
              <a:ea typeface="Source Sans Pro"/>
              <a:cs typeface="Source Sans Pro"/>
              <a:sym typeface="Source Sans Pro"/>
            </a:endParaRPr>
          </a:p>
        </p:txBody>
      </p:sp>
      <p:sp>
        <p:nvSpPr>
          <p:cNvPr id="631" name="Google Shape;631;p51"/>
          <p:cNvSpPr txBox="1"/>
          <p:nvPr/>
        </p:nvSpPr>
        <p:spPr>
          <a:xfrm>
            <a:off x="6228850" y="4535850"/>
            <a:ext cx="2378700" cy="2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800">
                <a:solidFill>
                  <a:schemeClr val="accent2"/>
                </a:solidFill>
                <a:latin typeface="Source Sans Pro"/>
                <a:ea typeface="Source Sans Pro"/>
                <a:cs typeface="Source Sans Pro"/>
                <a:sym typeface="Source Sans Pro"/>
              </a:rPr>
              <a:t>Residential Asset Value  seem to have no impact on loan status</a:t>
            </a:r>
            <a:endParaRPr b="1" i="1" sz="800">
              <a:solidFill>
                <a:schemeClr val="accent2"/>
              </a:solidFill>
              <a:latin typeface="Source Sans Pro"/>
              <a:ea typeface="Source Sans Pro"/>
              <a:cs typeface="Source Sans Pro"/>
              <a:sym typeface="Source Sans Pro"/>
            </a:endParaRPr>
          </a:p>
          <a:p>
            <a:pPr indent="0" lvl="0" marL="0" rtl="0" algn="l">
              <a:spcBef>
                <a:spcPts val="0"/>
              </a:spcBef>
              <a:spcAft>
                <a:spcPts val="0"/>
              </a:spcAft>
              <a:buNone/>
            </a:pPr>
            <a:r>
              <a:t/>
            </a:r>
            <a:endParaRPr b="1" i="1" sz="800">
              <a:solidFill>
                <a:schemeClr val="accent2"/>
              </a:solidFill>
              <a:latin typeface="Source Sans Pro"/>
              <a:ea typeface="Source Sans Pro"/>
              <a:cs typeface="Source Sans Pro"/>
              <a:sym typeface="Source Sans Pro"/>
            </a:endParaRPr>
          </a:p>
        </p:txBody>
      </p:sp>
      <p:sp>
        <p:nvSpPr>
          <p:cNvPr id="632" name="Google Shape;632;p51"/>
          <p:cNvSpPr txBox="1"/>
          <p:nvPr/>
        </p:nvSpPr>
        <p:spPr>
          <a:xfrm>
            <a:off x="3485650" y="4535850"/>
            <a:ext cx="2378700" cy="2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800">
                <a:solidFill>
                  <a:schemeClr val="accent2"/>
                </a:solidFill>
                <a:latin typeface="Source Sans Pro"/>
                <a:ea typeface="Source Sans Pro"/>
                <a:cs typeface="Source Sans Pro"/>
                <a:sym typeface="Source Sans Pro"/>
              </a:rPr>
              <a:t>Loan Amount seem to have no impact on loan status</a:t>
            </a:r>
            <a:endParaRPr b="1" i="1" sz="800">
              <a:solidFill>
                <a:schemeClr val="accent2"/>
              </a:solidFill>
              <a:latin typeface="Source Sans Pro"/>
              <a:ea typeface="Source Sans Pro"/>
              <a:cs typeface="Source Sans Pro"/>
              <a:sym typeface="Source Sans Pro"/>
            </a:endParaRPr>
          </a:p>
        </p:txBody>
      </p:sp>
      <p:sp>
        <p:nvSpPr>
          <p:cNvPr id="633" name="Google Shape;633;p51"/>
          <p:cNvSpPr txBox="1"/>
          <p:nvPr/>
        </p:nvSpPr>
        <p:spPr>
          <a:xfrm>
            <a:off x="590050" y="4535850"/>
            <a:ext cx="2378700" cy="2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800">
                <a:solidFill>
                  <a:schemeClr val="accent2"/>
                </a:solidFill>
                <a:latin typeface="Source Sans Pro"/>
                <a:ea typeface="Source Sans Pro"/>
                <a:cs typeface="Source Sans Pro"/>
                <a:sym typeface="Source Sans Pro"/>
              </a:rPr>
              <a:t>Annual Income   seem to have no impact on loan status</a:t>
            </a:r>
            <a:endParaRPr b="1" i="1" sz="800">
              <a:solidFill>
                <a:schemeClr val="accent2"/>
              </a:solidFill>
              <a:latin typeface="Source Sans Pro"/>
              <a:ea typeface="Source Sans Pro"/>
              <a:cs typeface="Source Sans Pro"/>
              <a:sym typeface="Source Sans Pro"/>
            </a:endParaRPr>
          </a:p>
        </p:txBody>
      </p:sp>
      <p:sp>
        <p:nvSpPr>
          <p:cNvPr id="634" name="Google Shape;634;p51"/>
          <p:cNvSpPr txBox="1"/>
          <p:nvPr/>
        </p:nvSpPr>
        <p:spPr>
          <a:xfrm>
            <a:off x="6305050" y="2478450"/>
            <a:ext cx="2378700" cy="2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800">
                <a:solidFill>
                  <a:schemeClr val="accent2"/>
                </a:solidFill>
                <a:latin typeface="Source Sans Pro"/>
                <a:ea typeface="Source Sans Pro"/>
                <a:cs typeface="Source Sans Pro"/>
                <a:sym typeface="Source Sans Pro"/>
              </a:rPr>
              <a:t>Self Employed Status  seem to have no impact on loan status</a:t>
            </a:r>
            <a:endParaRPr b="1" i="1" sz="800">
              <a:solidFill>
                <a:schemeClr val="accent2"/>
              </a:solidFill>
              <a:latin typeface="Source Sans Pro"/>
              <a:ea typeface="Source Sans Pro"/>
              <a:cs typeface="Source Sans Pro"/>
              <a:sym typeface="Source Sans Pro"/>
            </a:endParaRPr>
          </a:p>
        </p:txBody>
      </p:sp>
      <p:pic>
        <p:nvPicPr>
          <p:cNvPr id="635" name="Google Shape;635;p51"/>
          <p:cNvPicPr preferRelativeResize="0"/>
          <p:nvPr/>
        </p:nvPicPr>
        <p:blipFill>
          <a:blip r:embed="rId8">
            <a:alphaModFix/>
          </a:blip>
          <a:stretch>
            <a:fillRect/>
          </a:stretch>
        </p:blipFill>
        <p:spPr>
          <a:xfrm>
            <a:off x="6071350" y="3152775"/>
            <a:ext cx="2611550" cy="1435442"/>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9" name="Shape 639"/>
        <p:cNvGrpSpPr/>
        <p:nvPr/>
      </p:nvGrpSpPr>
      <p:grpSpPr>
        <a:xfrm>
          <a:off x="0" y="0"/>
          <a:ext cx="0" cy="0"/>
          <a:chOff x="0" y="0"/>
          <a:chExt cx="0" cy="0"/>
        </a:xfrm>
      </p:grpSpPr>
      <p:sp>
        <p:nvSpPr>
          <p:cNvPr id="640" name="Google Shape;640;p52"/>
          <p:cNvSpPr txBox="1"/>
          <p:nvPr>
            <p:ph idx="4294967295" type="subTitle"/>
          </p:nvPr>
        </p:nvSpPr>
        <p:spPr>
          <a:xfrm>
            <a:off x="380900" y="767050"/>
            <a:ext cx="2724000" cy="285600"/>
          </a:xfrm>
          <a:prstGeom prst="rect">
            <a:avLst/>
          </a:prstGeom>
          <a:solidFill>
            <a:schemeClr val="accent1"/>
          </a:solidFill>
        </p:spPr>
        <p:txBody>
          <a:bodyPr anchorCtr="0" anchor="t" bIns="91425" lIns="91425" spcFirstLastPara="1" rIns="91425" wrap="square" tIns="91425">
            <a:noAutofit/>
          </a:bodyPr>
          <a:lstStyle/>
          <a:p>
            <a:pPr indent="0" lvl="0" marL="457200" rtl="0" algn="l">
              <a:spcBef>
                <a:spcPts val="0"/>
              </a:spcBef>
              <a:spcAft>
                <a:spcPts val="0"/>
              </a:spcAft>
              <a:buNone/>
            </a:pPr>
            <a:r>
              <a:rPr lang="en" sz="800">
                <a:solidFill>
                  <a:schemeClr val="lt1"/>
                </a:solidFill>
                <a:latin typeface="Anybody ExtraBold"/>
                <a:ea typeface="Anybody ExtraBold"/>
                <a:cs typeface="Anybody ExtraBold"/>
                <a:sym typeface="Anybody ExtraBold"/>
              </a:rPr>
              <a:t>CIBIL Score </a:t>
            </a:r>
            <a:r>
              <a:rPr lang="en" sz="800">
                <a:solidFill>
                  <a:schemeClr val="lt1"/>
                </a:solidFill>
                <a:latin typeface="Anybody ExtraBold"/>
                <a:ea typeface="Anybody ExtraBold"/>
                <a:cs typeface="Anybody ExtraBold"/>
                <a:sym typeface="Anybody ExtraBold"/>
              </a:rPr>
              <a:t>vs Loan status</a:t>
            </a:r>
            <a:endParaRPr sz="800">
              <a:solidFill>
                <a:schemeClr val="lt1"/>
              </a:solidFill>
              <a:latin typeface="Anybody ExtraBold"/>
              <a:ea typeface="Anybody ExtraBold"/>
              <a:cs typeface="Anybody ExtraBold"/>
              <a:sym typeface="Anybody ExtraBold"/>
            </a:endParaRPr>
          </a:p>
        </p:txBody>
      </p:sp>
      <p:sp>
        <p:nvSpPr>
          <p:cNvPr id="641" name="Google Shape;641;p52"/>
          <p:cNvSpPr txBox="1"/>
          <p:nvPr/>
        </p:nvSpPr>
        <p:spPr>
          <a:xfrm>
            <a:off x="127750" y="269825"/>
            <a:ext cx="8749500" cy="492600"/>
          </a:xfrm>
          <a:prstGeom prst="rect">
            <a:avLst/>
          </a:prstGeom>
          <a:noFill/>
          <a:ln>
            <a:noFill/>
          </a:ln>
        </p:spPr>
        <p:txBody>
          <a:bodyPr anchorCtr="0" anchor="t" bIns="91425" lIns="91425" spcFirstLastPara="1" rIns="91425" wrap="square" tIns="91425">
            <a:spAutoFit/>
          </a:bodyPr>
          <a:lstStyle/>
          <a:p>
            <a:pPr indent="0" lvl="0" marL="914400" rtl="0" algn="r">
              <a:spcBef>
                <a:spcPts val="0"/>
              </a:spcBef>
              <a:spcAft>
                <a:spcPts val="0"/>
              </a:spcAft>
              <a:buNone/>
            </a:pPr>
            <a:r>
              <a:rPr lang="en" sz="2000">
                <a:solidFill>
                  <a:schemeClr val="dk1"/>
                </a:solidFill>
                <a:latin typeface="Anek Devanagari"/>
                <a:ea typeface="Anek Devanagari"/>
                <a:cs typeface="Anek Devanagari"/>
                <a:sym typeface="Anek Devanagari"/>
              </a:rPr>
              <a:t>Exploratory Analysis - Predictors vs Loan Status (Contd)</a:t>
            </a:r>
            <a:endParaRPr sz="2000">
              <a:solidFill>
                <a:schemeClr val="dk1"/>
              </a:solidFill>
              <a:latin typeface="Anek Devanagari"/>
              <a:ea typeface="Anek Devanagari"/>
              <a:cs typeface="Anek Devanagari"/>
              <a:sym typeface="Anek Devanagari"/>
            </a:endParaRPr>
          </a:p>
        </p:txBody>
      </p:sp>
      <p:sp>
        <p:nvSpPr>
          <p:cNvPr id="642" name="Google Shape;642;p52"/>
          <p:cNvSpPr txBox="1"/>
          <p:nvPr>
            <p:ph idx="4294967295" type="subTitle"/>
          </p:nvPr>
        </p:nvSpPr>
        <p:spPr>
          <a:xfrm>
            <a:off x="3200300" y="767050"/>
            <a:ext cx="2724000" cy="285600"/>
          </a:xfrm>
          <a:prstGeom prst="rect">
            <a:avLst/>
          </a:prstGeom>
          <a:solidFill>
            <a:schemeClr val="accent1"/>
          </a:solidFill>
        </p:spPr>
        <p:txBody>
          <a:bodyPr anchorCtr="0" anchor="t" bIns="91425" lIns="91425" spcFirstLastPara="1" rIns="91425" wrap="square" tIns="91425">
            <a:noAutofit/>
          </a:bodyPr>
          <a:lstStyle/>
          <a:p>
            <a:pPr indent="0" lvl="0" marL="457200" rtl="0" algn="l">
              <a:spcBef>
                <a:spcPts val="0"/>
              </a:spcBef>
              <a:spcAft>
                <a:spcPts val="0"/>
              </a:spcAft>
              <a:buNone/>
            </a:pPr>
            <a:r>
              <a:rPr lang="en" sz="800">
                <a:solidFill>
                  <a:schemeClr val="lt1"/>
                </a:solidFill>
                <a:latin typeface="Anybody ExtraBold"/>
                <a:ea typeface="Anybody ExtraBold"/>
                <a:cs typeface="Anybody ExtraBold"/>
                <a:sym typeface="Anybody ExtraBold"/>
              </a:rPr>
              <a:t>Loan Term  vs Loan status</a:t>
            </a:r>
            <a:endParaRPr sz="1000">
              <a:solidFill>
                <a:schemeClr val="lt1"/>
              </a:solidFill>
              <a:latin typeface="Anybody ExtraBold"/>
              <a:ea typeface="Anybody ExtraBold"/>
              <a:cs typeface="Anybody ExtraBold"/>
              <a:sym typeface="Anybody ExtraBold"/>
            </a:endParaRPr>
          </a:p>
          <a:p>
            <a:pPr indent="0" lvl="0" marL="457200" rtl="0" algn="l">
              <a:spcBef>
                <a:spcPts val="0"/>
              </a:spcBef>
              <a:spcAft>
                <a:spcPts val="0"/>
              </a:spcAft>
              <a:buNone/>
            </a:pPr>
            <a:r>
              <a:t/>
            </a:r>
            <a:endParaRPr sz="1000">
              <a:solidFill>
                <a:schemeClr val="lt1"/>
              </a:solidFill>
              <a:latin typeface="Anybody ExtraBold"/>
              <a:ea typeface="Anybody ExtraBold"/>
              <a:cs typeface="Anybody ExtraBold"/>
              <a:sym typeface="Anybody ExtraBold"/>
            </a:endParaRPr>
          </a:p>
          <a:p>
            <a:pPr indent="0" lvl="0" marL="457200" rtl="0" algn="l">
              <a:spcBef>
                <a:spcPts val="0"/>
              </a:spcBef>
              <a:spcAft>
                <a:spcPts val="0"/>
              </a:spcAft>
              <a:buNone/>
            </a:pPr>
            <a:r>
              <a:t/>
            </a:r>
            <a:endParaRPr sz="800">
              <a:solidFill>
                <a:schemeClr val="lt1"/>
              </a:solidFill>
              <a:latin typeface="Anybody ExtraBold"/>
              <a:ea typeface="Anybody ExtraBold"/>
              <a:cs typeface="Anybody ExtraBold"/>
              <a:sym typeface="Anybody ExtraBold"/>
            </a:endParaRPr>
          </a:p>
        </p:txBody>
      </p:sp>
      <p:sp>
        <p:nvSpPr>
          <p:cNvPr id="643" name="Google Shape;643;p52"/>
          <p:cNvSpPr txBox="1"/>
          <p:nvPr>
            <p:ph idx="4294967295" type="subTitle"/>
          </p:nvPr>
        </p:nvSpPr>
        <p:spPr>
          <a:xfrm>
            <a:off x="6019700" y="767050"/>
            <a:ext cx="2724000" cy="285600"/>
          </a:xfrm>
          <a:prstGeom prst="rect">
            <a:avLst/>
          </a:prstGeom>
          <a:solidFill>
            <a:schemeClr val="accent1"/>
          </a:solidFill>
        </p:spPr>
        <p:txBody>
          <a:bodyPr anchorCtr="0" anchor="t" bIns="91425" lIns="91425" spcFirstLastPara="1" rIns="91425" wrap="square" tIns="91425">
            <a:noAutofit/>
          </a:bodyPr>
          <a:lstStyle/>
          <a:p>
            <a:pPr indent="0" lvl="0" marL="457200" rtl="0" algn="l">
              <a:spcBef>
                <a:spcPts val="0"/>
              </a:spcBef>
              <a:spcAft>
                <a:spcPts val="0"/>
              </a:spcAft>
              <a:buNone/>
            </a:pPr>
            <a:r>
              <a:rPr lang="en" sz="800">
                <a:solidFill>
                  <a:schemeClr val="lt1"/>
                </a:solidFill>
                <a:latin typeface="Anybody ExtraBold"/>
                <a:ea typeface="Anybody ExtraBold"/>
                <a:cs typeface="Anybody ExtraBold"/>
                <a:sym typeface="Anybody ExtraBold"/>
              </a:rPr>
              <a:t>Commercial Asset</a:t>
            </a:r>
            <a:r>
              <a:rPr lang="en" sz="800">
                <a:solidFill>
                  <a:schemeClr val="lt1"/>
                </a:solidFill>
                <a:latin typeface="Anybody ExtraBold"/>
                <a:ea typeface="Anybody ExtraBold"/>
                <a:cs typeface="Anybody ExtraBold"/>
                <a:sym typeface="Anybody ExtraBold"/>
              </a:rPr>
              <a:t>  vs Loan status</a:t>
            </a:r>
            <a:endParaRPr sz="1000">
              <a:solidFill>
                <a:schemeClr val="lt1"/>
              </a:solidFill>
              <a:latin typeface="Anybody ExtraBold"/>
              <a:ea typeface="Anybody ExtraBold"/>
              <a:cs typeface="Anybody ExtraBold"/>
              <a:sym typeface="Anybody ExtraBold"/>
            </a:endParaRPr>
          </a:p>
          <a:p>
            <a:pPr indent="0" lvl="0" marL="457200" rtl="0" algn="l">
              <a:spcBef>
                <a:spcPts val="0"/>
              </a:spcBef>
              <a:spcAft>
                <a:spcPts val="0"/>
              </a:spcAft>
              <a:buNone/>
            </a:pPr>
            <a:r>
              <a:t/>
            </a:r>
            <a:endParaRPr sz="1000">
              <a:solidFill>
                <a:schemeClr val="lt1"/>
              </a:solidFill>
              <a:latin typeface="Anybody ExtraBold"/>
              <a:ea typeface="Anybody ExtraBold"/>
              <a:cs typeface="Anybody ExtraBold"/>
              <a:sym typeface="Anybody ExtraBold"/>
            </a:endParaRPr>
          </a:p>
        </p:txBody>
      </p:sp>
      <p:sp>
        <p:nvSpPr>
          <p:cNvPr id="644" name="Google Shape;644;p52"/>
          <p:cNvSpPr txBox="1"/>
          <p:nvPr>
            <p:ph idx="4294967295" type="subTitle"/>
          </p:nvPr>
        </p:nvSpPr>
        <p:spPr>
          <a:xfrm>
            <a:off x="380900" y="2824450"/>
            <a:ext cx="2724000" cy="285600"/>
          </a:xfrm>
          <a:prstGeom prst="rect">
            <a:avLst/>
          </a:prstGeom>
          <a:solidFill>
            <a:schemeClr val="accent1"/>
          </a:solidFill>
        </p:spPr>
        <p:txBody>
          <a:bodyPr anchorCtr="0" anchor="t" bIns="91425" lIns="91425" spcFirstLastPara="1" rIns="91425" wrap="square" tIns="91425">
            <a:noAutofit/>
          </a:bodyPr>
          <a:lstStyle/>
          <a:p>
            <a:pPr indent="0" lvl="0" marL="457200" rtl="0" algn="l">
              <a:spcBef>
                <a:spcPts val="0"/>
              </a:spcBef>
              <a:spcAft>
                <a:spcPts val="0"/>
              </a:spcAft>
              <a:buNone/>
            </a:pPr>
            <a:r>
              <a:rPr lang="en" sz="800">
                <a:solidFill>
                  <a:schemeClr val="lt1"/>
                </a:solidFill>
                <a:latin typeface="Anybody ExtraBold"/>
                <a:ea typeface="Anybody ExtraBold"/>
                <a:cs typeface="Anybody ExtraBold"/>
                <a:sym typeface="Anybody ExtraBold"/>
              </a:rPr>
              <a:t>Luxury Asset</a:t>
            </a:r>
            <a:r>
              <a:rPr lang="en" sz="800">
                <a:solidFill>
                  <a:schemeClr val="lt1"/>
                </a:solidFill>
                <a:latin typeface="Anybody ExtraBold"/>
                <a:ea typeface="Anybody ExtraBold"/>
                <a:cs typeface="Anybody ExtraBold"/>
                <a:sym typeface="Anybody ExtraBold"/>
              </a:rPr>
              <a:t>  vs Loan status</a:t>
            </a:r>
            <a:endParaRPr sz="800">
              <a:solidFill>
                <a:schemeClr val="lt1"/>
              </a:solidFill>
              <a:latin typeface="Anybody ExtraBold"/>
              <a:ea typeface="Anybody ExtraBold"/>
              <a:cs typeface="Anybody ExtraBold"/>
              <a:sym typeface="Anybody ExtraBold"/>
            </a:endParaRPr>
          </a:p>
        </p:txBody>
      </p:sp>
      <p:sp>
        <p:nvSpPr>
          <p:cNvPr id="645" name="Google Shape;645;p52"/>
          <p:cNvSpPr txBox="1"/>
          <p:nvPr>
            <p:ph idx="4294967295" type="subTitle"/>
          </p:nvPr>
        </p:nvSpPr>
        <p:spPr>
          <a:xfrm>
            <a:off x="3200300" y="2824450"/>
            <a:ext cx="2724000" cy="285600"/>
          </a:xfrm>
          <a:prstGeom prst="rect">
            <a:avLst/>
          </a:prstGeom>
          <a:solidFill>
            <a:schemeClr val="accent1"/>
          </a:solidFill>
        </p:spPr>
        <p:txBody>
          <a:bodyPr anchorCtr="0" anchor="t" bIns="91425" lIns="91425" spcFirstLastPara="1" rIns="91425" wrap="square" tIns="91425">
            <a:noAutofit/>
          </a:bodyPr>
          <a:lstStyle/>
          <a:p>
            <a:pPr indent="0" lvl="0" marL="457200" rtl="0" algn="l">
              <a:spcBef>
                <a:spcPts val="0"/>
              </a:spcBef>
              <a:spcAft>
                <a:spcPts val="0"/>
              </a:spcAft>
              <a:buNone/>
            </a:pPr>
            <a:r>
              <a:rPr lang="en" sz="800">
                <a:solidFill>
                  <a:schemeClr val="lt1"/>
                </a:solidFill>
                <a:latin typeface="Anybody ExtraBold"/>
                <a:ea typeface="Anybody ExtraBold"/>
                <a:cs typeface="Anybody ExtraBold"/>
                <a:sym typeface="Anybody ExtraBold"/>
              </a:rPr>
              <a:t>Bank Asset</a:t>
            </a:r>
            <a:r>
              <a:rPr lang="en" sz="800">
                <a:solidFill>
                  <a:schemeClr val="lt1"/>
                </a:solidFill>
                <a:latin typeface="Anybody ExtraBold"/>
                <a:ea typeface="Anybody ExtraBold"/>
                <a:cs typeface="Anybody ExtraBold"/>
                <a:sym typeface="Anybody ExtraBold"/>
              </a:rPr>
              <a:t> vs Loan status</a:t>
            </a:r>
            <a:endParaRPr sz="800">
              <a:solidFill>
                <a:schemeClr val="lt1"/>
              </a:solidFill>
              <a:latin typeface="Anybody ExtraBold"/>
              <a:ea typeface="Anybody ExtraBold"/>
              <a:cs typeface="Anybody ExtraBold"/>
              <a:sym typeface="Anybody ExtraBold"/>
            </a:endParaRPr>
          </a:p>
          <a:p>
            <a:pPr indent="0" lvl="0" marL="457200" rtl="0" algn="l">
              <a:spcBef>
                <a:spcPts val="0"/>
              </a:spcBef>
              <a:spcAft>
                <a:spcPts val="0"/>
              </a:spcAft>
              <a:buNone/>
            </a:pPr>
            <a:r>
              <a:t/>
            </a:r>
            <a:endParaRPr sz="1000">
              <a:solidFill>
                <a:schemeClr val="lt1"/>
              </a:solidFill>
              <a:latin typeface="Anybody ExtraBold"/>
              <a:ea typeface="Anybody ExtraBold"/>
              <a:cs typeface="Anybody ExtraBold"/>
              <a:sym typeface="Anybody ExtraBold"/>
            </a:endParaRPr>
          </a:p>
        </p:txBody>
      </p:sp>
      <p:sp>
        <p:nvSpPr>
          <p:cNvPr id="646" name="Google Shape;646;p52"/>
          <p:cNvSpPr txBox="1"/>
          <p:nvPr>
            <p:ph idx="4294967295" type="subTitle"/>
          </p:nvPr>
        </p:nvSpPr>
        <p:spPr>
          <a:xfrm>
            <a:off x="6019700" y="2824450"/>
            <a:ext cx="2724000" cy="285600"/>
          </a:xfrm>
          <a:prstGeom prst="rect">
            <a:avLst/>
          </a:prstGeom>
          <a:solidFill>
            <a:srgbClr val="9FC5E8"/>
          </a:solidFill>
        </p:spPr>
        <p:txBody>
          <a:bodyPr anchorCtr="0" anchor="t" bIns="91425" lIns="91425" spcFirstLastPara="1" rIns="91425" wrap="square" tIns="91425">
            <a:noAutofit/>
          </a:bodyPr>
          <a:lstStyle/>
          <a:p>
            <a:pPr indent="0" lvl="0" marL="457200" rtl="0" algn="l">
              <a:spcBef>
                <a:spcPts val="0"/>
              </a:spcBef>
              <a:spcAft>
                <a:spcPts val="0"/>
              </a:spcAft>
              <a:buNone/>
            </a:pPr>
            <a:r>
              <a:rPr lang="en" sz="1000">
                <a:solidFill>
                  <a:schemeClr val="lt1"/>
                </a:solidFill>
                <a:latin typeface="Anybody ExtraBold"/>
                <a:ea typeface="Anybody ExtraBold"/>
                <a:cs typeface="Anybody ExtraBold"/>
                <a:sym typeface="Anybody ExtraBold"/>
              </a:rPr>
              <a:t>Key Takeaway Point</a:t>
            </a:r>
            <a:endParaRPr>
              <a:solidFill>
                <a:schemeClr val="lt1"/>
              </a:solidFill>
              <a:latin typeface="Anybody ExtraBold"/>
              <a:ea typeface="Anybody ExtraBold"/>
              <a:cs typeface="Anybody ExtraBold"/>
              <a:sym typeface="Anybody ExtraBold"/>
            </a:endParaRPr>
          </a:p>
          <a:p>
            <a:pPr indent="0" lvl="0" marL="457200" rtl="0" algn="l">
              <a:spcBef>
                <a:spcPts val="0"/>
              </a:spcBef>
              <a:spcAft>
                <a:spcPts val="0"/>
              </a:spcAft>
              <a:buNone/>
            </a:pPr>
            <a:r>
              <a:t/>
            </a:r>
            <a:endParaRPr sz="1000">
              <a:solidFill>
                <a:schemeClr val="lt1"/>
              </a:solidFill>
              <a:latin typeface="Anybody ExtraBold"/>
              <a:ea typeface="Anybody ExtraBold"/>
              <a:cs typeface="Anybody ExtraBold"/>
              <a:sym typeface="Anybody ExtraBold"/>
            </a:endParaRPr>
          </a:p>
        </p:txBody>
      </p:sp>
      <p:sp>
        <p:nvSpPr>
          <p:cNvPr id="647" name="Google Shape;647;p52"/>
          <p:cNvSpPr txBox="1"/>
          <p:nvPr/>
        </p:nvSpPr>
        <p:spPr>
          <a:xfrm>
            <a:off x="666250" y="2478450"/>
            <a:ext cx="2378700" cy="2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800">
                <a:solidFill>
                  <a:schemeClr val="accent2"/>
                </a:solidFill>
                <a:latin typeface="Source Sans Pro"/>
                <a:ea typeface="Source Sans Pro"/>
                <a:cs typeface="Source Sans Pro"/>
                <a:sym typeface="Source Sans Pro"/>
              </a:rPr>
              <a:t>If CIBIL Score is above a certain value, then chances of loan approval increases significantly</a:t>
            </a:r>
            <a:endParaRPr b="1" i="1" sz="800">
              <a:solidFill>
                <a:schemeClr val="accent2"/>
              </a:solidFill>
              <a:latin typeface="Source Sans Pro"/>
              <a:ea typeface="Source Sans Pro"/>
              <a:cs typeface="Source Sans Pro"/>
              <a:sym typeface="Source Sans Pro"/>
            </a:endParaRPr>
          </a:p>
        </p:txBody>
      </p:sp>
      <p:sp>
        <p:nvSpPr>
          <p:cNvPr id="648" name="Google Shape;648;p52"/>
          <p:cNvSpPr txBox="1"/>
          <p:nvPr/>
        </p:nvSpPr>
        <p:spPr>
          <a:xfrm>
            <a:off x="3333250" y="2478450"/>
            <a:ext cx="2378700" cy="2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800">
                <a:solidFill>
                  <a:schemeClr val="accent2"/>
                </a:solidFill>
                <a:latin typeface="Source Sans Pro"/>
                <a:ea typeface="Source Sans Pro"/>
                <a:cs typeface="Source Sans Pro"/>
                <a:sym typeface="Source Sans Pro"/>
              </a:rPr>
              <a:t>As Loan Term increases, the chances of Loan Rejection increases</a:t>
            </a:r>
            <a:endParaRPr b="1" i="1" sz="800">
              <a:solidFill>
                <a:schemeClr val="accent2"/>
              </a:solidFill>
              <a:latin typeface="Source Sans Pro"/>
              <a:ea typeface="Source Sans Pro"/>
              <a:cs typeface="Source Sans Pro"/>
              <a:sym typeface="Source Sans Pro"/>
            </a:endParaRPr>
          </a:p>
          <a:p>
            <a:pPr indent="0" lvl="0" marL="0" rtl="0" algn="l">
              <a:spcBef>
                <a:spcPts val="0"/>
              </a:spcBef>
              <a:spcAft>
                <a:spcPts val="0"/>
              </a:spcAft>
              <a:buNone/>
            </a:pPr>
            <a:r>
              <a:t/>
            </a:r>
            <a:endParaRPr b="1" i="1" sz="800">
              <a:solidFill>
                <a:schemeClr val="accent2"/>
              </a:solidFill>
              <a:latin typeface="Source Sans Pro"/>
              <a:ea typeface="Source Sans Pro"/>
              <a:cs typeface="Source Sans Pro"/>
              <a:sym typeface="Source Sans Pro"/>
            </a:endParaRPr>
          </a:p>
        </p:txBody>
      </p:sp>
      <p:sp>
        <p:nvSpPr>
          <p:cNvPr id="649" name="Google Shape;649;p52"/>
          <p:cNvSpPr txBox="1"/>
          <p:nvPr/>
        </p:nvSpPr>
        <p:spPr>
          <a:xfrm>
            <a:off x="6228850" y="4535850"/>
            <a:ext cx="2378700" cy="2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i="1" sz="800">
              <a:solidFill>
                <a:schemeClr val="accent2"/>
              </a:solidFill>
              <a:latin typeface="Source Sans Pro"/>
              <a:ea typeface="Source Sans Pro"/>
              <a:cs typeface="Source Sans Pro"/>
              <a:sym typeface="Source Sans Pro"/>
            </a:endParaRPr>
          </a:p>
        </p:txBody>
      </p:sp>
      <p:sp>
        <p:nvSpPr>
          <p:cNvPr id="650" name="Google Shape;650;p52"/>
          <p:cNvSpPr txBox="1"/>
          <p:nvPr/>
        </p:nvSpPr>
        <p:spPr>
          <a:xfrm>
            <a:off x="3485650" y="4535850"/>
            <a:ext cx="2378700" cy="2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800">
                <a:solidFill>
                  <a:schemeClr val="accent2"/>
                </a:solidFill>
                <a:latin typeface="Source Sans Pro"/>
                <a:ea typeface="Source Sans Pro"/>
                <a:cs typeface="Source Sans Pro"/>
                <a:sym typeface="Source Sans Pro"/>
              </a:rPr>
              <a:t>Bank Asset Value </a:t>
            </a:r>
            <a:r>
              <a:rPr b="1" i="1" lang="en" sz="800">
                <a:solidFill>
                  <a:schemeClr val="accent2"/>
                </a:solidFill>
                <a:latin typeface="Source Sans Pro"/>
                <a:ea typeface="Source Sans Pro"/>
                <a:cs typeface="Source Sans Pro"/>
                <a:sym typeface="Source Sans Pro"/>
              </a:rPr>
              <a:t> seem to have no impact on loan status</a:t>
            </a:r>
            <a:endParaRPr b="1" i="1" sz="800">
              <a:solidFill>
                <a:schemeClr val="accent2"/>
              </a:solidFill>
              <a:latin typeface="Source Sans Pro"/>
              <a:ea typeface="Source Sans Pro"/>
              <a:cs typeface="Source Sans Pro"/>
              <a:sym typeface="Source Sans Pro"/>
            </a:endParaRPr>
          </a:p>
        </p:txBody>
      </p:sp>
      <p:sp>
        <p:nvSpPr>
          <p:cNvPr id="651" name="Google Shape;651;p52"/>
          <p:cNvSpPr txBox="1"/>
          <p:nvPr/>
        </p:nvSpPr>
        <p:spPr>
          <a:xfrm>
            <a:off x="590050" y="4535850"/>
            <a:ext cx="2378700" cy="2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800">
                <a:solidFill>
                  <a:schemeClr val="accent2"/>
                </a:solidFill>
                <a:latin typeface="Source Sans Pro"/>
                <a:ea typeface="Source Sans Pro"/>
                <a:cs typeface="Source Sans Pro"/>
                <a:sym typeface="Source Sans Pro"/>
              </a:rPr>
              <a:t>Luxury Assets Value </a:t>
            </a:r>
            <a:r>
              <a:rPr b="1" i="1" lang="en" sz="800">
                <a:solidFill>
                  <a:schemeClr val="accent2"/>
                </a:solidFill>
                <a:latin typeface="Source Sans Pro"/>
                <a:ea typeface="Source Sans Pro"/>
                <a:cs typeface="Source Sans Pro"/>
                <a:sym typeface="Source Sans Pro"/>
              </a:rPr>
              <a:t>seem to have no impact on loan status</a:t>
            </a:r>
            <a:endParaRPr b="1" i="1" sz="800">
              <a:solidFill>
                <a:schemeClr val="accent2"/>
              </a:solidFill>
              <a:latin typeface="Source Sans Pro"/>
              <a:ea typeface="Source Sans Pro"/>
              <a:cs typeface="Source Sans Pro"/>
              <a:sym typeface="Source Sans Pro"/>
            </a:endParaRPr>
          </a:p>
        </p:txBody>
      </p:sp>
      <p:sp>
        <p:nvSpPr>
          <p:cNvPr id="652" name="Google Shape;652;p52"/>
          <p:cNvSpPr txBox="1"/>
          <p:nvPr/>
        </p:nvSpPr>
        <p:spPr>
          <a:xfrm>
            <a:off x="6305050" y="2478450"/>
            <a:ext cx="2378700" cy="2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800">
                <a:solidFill>
                  <a:schemeClr val="accent2"/>
                </a:solidFill>
                <a:latin typeface="Source Sans Pro"/>
                <a:ea typeface="Source Sans Pro"/>
                <a:cs typeface="Source Sans Pro"/>
                <a:sym typeface="Source Sans Pro"/>
              </a:rPr>
              <a:t>Commercial Asset Value </a:t>
            </a:r>
            <a:r>
              <a:rPr b="1" i="1" lang="en" sz="800">
                <a:solidFill>
                  <a:schemeClr val="accent2"/>
                </a:solidFill>
                <a:latin typeface="Source Sans Pro"/>
                <a:ea typeface="Source Sans Pro"/>
                <a:cs typeface="Source Sans Pro"/>
                <a:sym typeface="Source Sans Pro"/>
              </a:rPr>
              <a:t> seem to have no impact on loan status</a:t>
            </a:r>
            <a:endParaRPr b="1" i="1" sz="800">
              <a:solidFill>
                <a:schemeClr val="accent2"/>
              </a:solidFill>
              <a:latin typeface="Source Sans Pro"/>
              <a:ea typeface="Source Sans Pro"/>
              <a:cs typeface="Source Sans Pro"/>
              <a:sym typeface="Source Sans Pro"/>
            </a:endParaRPr>
          </a:p>
        </p:txBody>
      </p:sp>
      <p:pic>
        <p:nvPicPr>
          <p:cNvPr id="653" name="Google Shape;653;p52"/>
          <p:cNvPicPr preferRelativeResize="0"/>
          <p:nvPr/>
        </p:nvPicPr>
        <p:blipFill>
          <a:blip r:embed="rId3">
            <a:alphaModFix/>
          </a:blip>
          <a:stretch>
            <a:fillRect/>
          </a:stretch>
        </p:blipFill>
        <p:spPr>
          <a:xfrm>
            <a:off x="433400" y="1133475"/>
            <a:ext cx="2611550" cy="1436592"/>
          </a:xfrm>
          <a:prstGeom prst="rect">
            <a:avLst/>
          </a:prstGeom>
          <a:noFill/>
          <a:ln>
            <a:noFill/>
          </a:ln>
          <a:effectLst>
            <a:outerShdw blurRad="57150" rotWithShape="0" algn="bl" dir="5400000" dist="19050">
              <a:srgbClr val="000000">
                <a:alpha val="50000"/>
              </a:srgbClr>
            </a:outerShdw>
          </a:effectLst>
        </p:spPr>
      </p:pic>
      <p:pic>
        <p:nvPicPr>
          <p:cNvPr id="654" name="Google Shape;654;p52"/>
          <p:cNvPicPr preferRelativeResize="0"/>
          <p:nvPr/>
        </p:nvPicPr>
        <p:blipFill>
          <a:blip r:embed="rId4">
            <a:alphaModFix/>
          </a:blip>
          <a:stretch>
            <a:fillRect/>
          </a:stretch>
        </p:blipFill>
        <p:spPr>
          <a:xfrm>
            <a:off x="6043625" y="1085850"/>
            <a:ext cx="2724000" cy="1452800"/>
          </a:xfrm>
          <a:prstGeom prst="rect">
            <a:avLst/>
          </a:prstGeom>
          <a:noFill/>
          <a:ln>
            <a:noFill/>
          </a:ln>
          <a:effectLst>
            <a:outerShdw blurRad="57150" rotWithShape="0" algn="bl" dir="5400000" dist="19050">
              <a:srgbClr val="000000">
                <a:alpha val="50000"/>
              </a:srgbClr>
            </a:outerShdw>
          </a:effectLst>
        </p:spPr>
      </p:pic>
      <p:pic>
        <p:nvPicPr>
          <p:cNvPr id="655" name="Google Shape;655;p52"/>
          <p:cNvPicPr preferRelativeResize="0"/>
          <p:nvPr/>
        </p:nvPicPr>
        <p:blipFill>
          <a:blip r:embed="rId5">
            <a:alphaModFix/>
          </a:blip>
          <a:stretch>
            <a:fillRect/>
          </a:stretch>
        </p:blipFill>
        <p:spPr>
          <a:xfrm>
            <a:off x="400050" y="3138500"/>
            <a:ext cx="2611549" cy="1436360"/>
          </a:xfrm>
          <a:prstGeom prst="rect">
            <a:avLst/>
          </a:prstGeom>
          <a:noFill/>
          <a:ln>
            <a:noFill/>
          </a:ln>
          <a:effectLst>
            <a:outerShdw blurRad="57150" rotWithShape="0" algn="bl" dir="5400000" dist="19050">
              <a:srgbClr val="000000">
                <a:alpha val="50000"/>
              </a:srgbClr>
            </a:outerShdw>
          </a:effectLst>
        </p:spPr>
      </p:pic>
      <p:pic>
        <p:nvPicPr>
          <p:cNvPr id="656" name="Google Shape;656;p52"/>
          <p:cNvPicPr preferRelativeResize="0"/>
          <p:nvPr/>
        </p:nvPicPr>
        <p:blipFill>
          <a:blip r:embed="rId6">
            <a:alphaModFix/>
          </a:blip>
          <a:stretch>
            <a:fillRect/>
          </a:stretch>
        </p:blipFill>
        <p:spPr>
          <a:xfrm>
            <a:off x="3262324" y="3128974"/>
            <a:ext cx="2611550" cy="1427527"/>
          </a:xfrm>
          <a:prstGeom prst="rect">
            <a:avLst/>
          </a:prstGeom>
          <a:noFill/>
          <a:ln>
            <a:noFill/>
          </a:ln>
          <a:effectLst>
            <a:outerShdw blurRad="57150" rotWithShape="0" algn="bl" dir="5400000" dist="19050">
              <a:srgbClr val="000000">
                <a:alpha val="50000"/>
              </a:srgbClr>
            </a:outerShdw>
          </a:effectLst>
        </p:spPr>
      </p:pic>
      <p:graphicFrame>
        <p:nvGraphicFramePr>
          <p:cNvPr id="657" name="Google Shape;657;p52"/>
          <p:cNvGraphicFramePr/>
          <p:nvPr/>
        </p:nvGraphicFramePr>
        <p:xfrm>
          <a:off x="6124598" y="3165000"/>
          <a:ext cx="3000000" cy="3000000"/>
        </p:xfrm>
        <a:graphic>
          <a:graphicData uri="http://schemas.openxmlformats.org/drawingml/2006/table">
            <a:tbl>
              <a:tblPr>
                <a:noFill/>
                <a:tableStyleId>{01271CCC-2A0B-4562-B9A3-495C39F3A74C}</a:tableStyleId>
              </a:tblPr>
              <a:tblGrid>
                <a:gridCol w="2487450"/>
              </a:tblGrid>
              <a:tr h="262650">
                <a:tc>
                  <a:txBody>
                    <a:bodyPr/>
                    <a:lstStyle/>
                    <a:p>
                      <a:pPr indent="0" lvl="0" marL="0" rtl="0" algn="l">
                        <a:spcBef>
                          <a:spcPts val="0"/>
                        </a:spcBef>
                        <a:spcAft>
                          <a:spcPts val="0"/>
                        </a:spcAft>
                        <a:buNone/>
                      </a:pPr>
                      <a:r>
                        <a:rPr b="1" i="1" lang="en" sz="1000">
                          <a:solidFill>
                            <a:schemeClr val="dk1"/>
                          </a:solidFill>
                          <a:latin typeface="Source Sans Pro"/>
                          <a:ea typeface="Source Sans Pro"/>
                          <a:cs typeface="Source Sans Pro"/>
                          <a:sym typeface="Source Sans Pro"/>
                        </a:rPr>
                        <a:t>Loan Term seems to have an impact on the loan approval status.</a:t>
                      </a:r>
                      <a:endParaRPr b="1" i="1" sz="1000">
                        <a:solidFill>
                          <a:schemeClr val="dk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FC5E8"/>
                    </a:solidFill>
                  </a:tcPr>
                </a:tc>
              </a:tr>
              <a:tr h="262650">
                <a:tc>
                  <a:txBody>
                    <a:bodyPr/>
                    <a:lstStyle/>
                    <a:p>
                      <a:pPr indent="0" lvl="0" marL="0" rtl="0" algn="l">
                        <a:spcBef>
                          <a:spcPts val="0"/>
                        </a:spcBef>
                        <a:spcAft>
                          <a:spcPts val="0"/>
                        </a:spcAft>
                        <a:buNone/>
                      </a:pPr>
                      <a:r>
                        <a:rPr b="1" i="1" lang="en" sz="1000">
                          <a:solidFill>
                            <a:schemeClr val="dk1"/>
                          </a:solidFill>
                          <a:latin typeface="Source Sans Pro"/>
                          <a:ea typeface="Source Sans Pro"/>
                          <a:cs typeface="Source Sans Pro"/>
                          <a:sym typeface="Source Sans Pro"/>
                        </a:rPr>
                        <a:t>CIBIL Score seems to have an impact on the approval status</a:t>
                      </a:r>
                      <a:endParaRPr b="1" i="1" sz="1000">
                        <a:solidFill>
                          <a:schemeClr val="dk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FE2F3"/>
                    </a:solidFill>
                  </a:tcPr>
                </a:tc>
              </a:tr>
            </a:tbl>
          </a:graphicData>
        </a:graphic>
      </p:graphicFrame>
      <p:sp>
        <p:nvSpPr>
          <p:cNvPr id="658" name="Google Shape;658;p52"/>
          <p:cNvSpPr txBox="1"/>
          <p:nvPr/>
        </p:nvSpPr>
        <p:spPr>
          <a:xfrm>
            <a:off x="6389675" y="4319425"/>
            <a:ext cx="24876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600">
              <a:solidFill>
                <a:schemeClr val="dk1"/>
              </a:solidFill>
              <a:latin typeface="Source Sans Pro"/>
              <a:ea typeface="Source Sans Pro"/>
              <a:cs typeface="Source Sans Pro"/>
              <a:sym typeface="Source Sans Pro"/>
            </a:endParaRPr>
          </a:p>
        </p:txBody>
      </p:sp>
      <p:graphicFrame>
        <p:nvGraphicFramePr>
          <p:cNvPr id="659" name="Google Shape;659;p52"/>
          <p:cNvGraphicFramePr/>
          <p:nvPr/>
        </p:nvGraphicFramePr>
        <p:xfrm>
          <a:off x="6006323" y="4189838"/>
          <a:ext cx="3000000" cy="3000000"/>
        </p:xfrm>
        <a:graphic>
          <a:graphicData uri="http://schemas.openxmlformats.org/drawingml/2006/table">
            <a:tbl>
              <a:tblPr>
                <a:noFill/>
                <a:tableStyleId>{01271CCC-2A0B-4562-B9A3-495C39F3A74C}</a:tableStyleId>
              </a:tblPr>
              <a:tblGrid>
                <a:gridCol w="2724000"/>
              </a:tblGrid>
              <a:tr h="262650">
                <a:tc>
                  <a:txBody>
                    <a:bodyPr/>
                    <a:lstStyle/>
                    <a:p>
                      <a:pPr indent="0" lvl="0" marL="0" rtl="0" algn="l">
                        <a:spcBef>
                          <a:spcPts val="0"/>
                        </a:spcBef>
                        <a:spcAft>
                          <a:spcPts val="0"/>
                        </a:spcAft>
                        <a:buNone/>
                      </a:pPr>
                      <a:r>
                        <a:rPr i="1" lang="en" sz="900">
                          <a:solidFill>
                            <a:schemeClr val="accent3"/>
                          </a:solidFill>
                          <a:latin typeface="Anybody ExtraBold"/>
                          <a:ea typeface="Anybody ExtraBold"/>
                          <a:cs typeface="Anybody ExtraBold"/>
                          <a:sym typeface="Anybody ExtraBold"/>
                        </a:rPr>
                        <a:t>Note:</a:t>
                      </a:r>
                      <a:endParaRPr i="1" sz="900">
                        <a:solidFill>
                          <a:schemeClr val="accent3"/>
                        </a:solidFill>
                        <a:latin typeface="Anybody ExtraBold"/>
                        <a:ea typeface="Anybody ExtraBold"/>
                        <a:cs typeface="Anybody ExtraBold"/>
                        <a:sym typeface="Anybody ExtraBold"/>
                      </a:endParaRPr>
                    </a:p>
                    <a:p>
                      <a:pPr indent="0" lvl="0" marL="0" rtl="0" algn="l">
                        <a:spcBef>
                          <a:spcPts val="0"/>
                        </a:spcBef>
                        <a:spcAft>
                          <a:spcPts val="0"/>
                        </a:spcAft>
                        <a:buNone/>
                      </a:pPr>
                      <a:r>
                        <a:rPr lang="en" sz="900">
                          <a:solidFill>
                            <a:schemeClr val="dk1"/>
                          </a:solidFill>
                          <a:latin typeface="Source Sans Pro"/>
                          <a:ea typeface="Source Sans Pro"/>
                          <a:cs typeface="Source Sans Pro"/>
                          <a:sym typeface="Source Sans Pro"/>
                        </a:rPr>
                        <a:t>Looking at the distribution of Approval and Rejects in the dataset, the baseline accuracy for anu model should be 62%.</a:t>
                      </a:r>
                      <a:endParaRPr b="1" sz="900">
                        <a:solidFill>
                          <a:schemeClr val="dk1"/>
                        </a:solidFill>
                        <a:latin typeface="Source Sans Pro"/>
                        <a:ea typeface="Source Sans Pro"/>
                        <a:cs typeface="Source Sans Pro"/>
                        <a:sym typeface="Source Sans Pr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pic>
        <p:nvPicPr>
          <p:cNvPr id="660" name="Google Shape;660;p52"/>
          <p:cNvPicPr preferRelativeResize="0"/>
          <p:nvPr/>
        </p:nvPicPr>
        <p:blipFill>
          <a:blip r:embed="rId7">
            <a:alphaModFix/>
          </a:blip>
          <a:stretch>
            <a:fillRect/>
          </a:stretch>
        </p:blipFill>
        <p:spPr>
          <a:xfrm>
            <a:off x="3195650" y="1052525"/>
            <a:ext cx="2668325" cy="1483488"/>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x Figures Financial Consulting by Slidesgo">
  <a:themeElements>
    <a:clrScheme name="Simple Light">
      <a:dk1>
        <a:srgbClr val="1B2235"/>
      </a:dk1>
      <a:lt1>
        <a:srgbClr val="FFFFFF"/>
      </a:lt1>
      <a:dk2>
        <a:srgbClr val="EBF0FF"/>
      </a:dk2>
      <a:lt2>
        <a:srgbClr val="7393E6"/>
      </a:lt2>
      <a:accent1>
        <a:srgbClr val="536AA6"/>
      </a:accent1>
      <a:accent2>
        <a:srgbClr val="334166"/>
      </a:accent2>
      <a:accent3>
        <a:srgbClr val="2D3959"/>
      </a:accent3>
      <a:accent4>
        <a:srgbClr val="FFD863"/>
      </a:accent4>
      <a:accent5>
        <a:srgbClr val="FFCD36"/>
      </a:accent5>
      <a:accent6>
        <a:srgbClr val="D4A517"/>
      </a:accent6>
      <a:hlink>
        <a:srgbClr val="1B22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