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ACB23-4698-4492-B329-9326D71D891F}" v="650" dt="2020-07-27T10:11:03.919"/>
    <p1510:client id="{FFBBB17C-58F6-41A1-BCCC-16D2D0882D05}" v="16" dt="2020-07-27T09:58:0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a Sri Kalyana Sundaram" userId="S::b.kalyanasundaram@f5.com::72fe272e-d768-4a54-8b8d-488e67570221" providerId="AD" clId="Web-{533ACB23-4698-4492-B329-9326D71D891F}"/>
    <pc:docChg chg="addSld delSld modSld sldOrd">
      <pc:chgData name="Bhuvana Sri Kalyana Sundaram" userId="S::b.kalyanasundaram@f5.com::72fe272e-d768-4a54-8b8d-488e67570221" providerId="AD" clId="Web-{533ACB23-4698-4492-B329-9326D71D891F}" dt="2020-07-27T10:11:03.919" v="636"/>
      <pc:docMkLst>
        <pc:docMk/>
      </pc:docMkLst>
      <pc:sldChg chg="addSp modSp">
        <pc:chgData name="Bhuvana Sri Kalyana Sundaram" userId="S::b.kalyanasundaram@f5.com::72fe272e-d768-4a54-8b8d-488e67570221" providerId="AD" clId="Web-{533ACB23-4698-4492-B329-9326D71D891F}" dt="2020-07-27T09:49:21.951" v="45" actId="1076"/>
        <pc:sldMkLst>
          <pc:docMk/>
          <pc:sldMk cId="841056746" sldId="256"/>
        </pc:sldMkLst>
        <pc:spChg chg="mod">
          <ac:chgData name="Bhuvana Sri Kalyana Sundaram" userId="S::b.kalyanasundaram@f5.com::72fe272e-d768-4a54-8b8d-488e67570221" providerId="AD" clId="Web-{533ACB23-4698-4492-B329-9326D71D891F}" dt="2020-07-27T09:49:21.951" v="45" actId="1076"/>
          <ac:spMkLst>
            <pc:docMk/>
            <pc:sldMk cId="841056746" sldId="256"/>
            <ac:spMk id="2" creationId="{B4B15955-2CC6-C547-A1F9-31B3CD47570E}"/>
          </ac:spMkLst>
        </pc:spChg>
        <pc:spChg chg="mod">
          <ac:chgData name="Bhuvana Sri Kalyana Sundaram" userId="S::b.kalyanasundaram@f5.com::72fe272e-d768-4a54-8b8d-488e67570221" providerId="AD" clId="Web-{533ACB23-4698-4492-B329-9326D71D891F}" dt="2020-07-27T09:49:10.935" v="43" actId="1076"/>
          <ac:spMkLst>
            <pc:docMk/>
            <pc:sldMk cId="841056746" sldId="256"/>
            <ac:spMk id="3" creationId="{37CE8DFA-3451-0B45-BF7A-87C38AC0FD2C}"/>
          </ac:spMkLst>
        </pc:spChg>
        <pc:spChg chg="add mod">
          <ac:chgData name="Bhuvana Sri Kalyana Sundaram" userId="S::b.kalyanasundaram@f5.com::72fe272e-d768-4a54-8b8d-488e67570221" providerId="AD" clId="Web-{533ACB23-4698-4492-B329-9326D71D891F}" dt="2020-07-27T09:49:05.607" v="41" actId="1076"/>
          <ac:spMkLst>
            <pc:docMk/>
            <pc:sldMk cId="841056746" sldId="256"/>
            <ac:spMk id="4" creationId="{6F90DA63-186A-4D23-A224-2168FDA05CC3}"/>
          </ac:spMkLst>
        </pc:spChg>
      </pc:sldChg>
      <pc:sldChg chg="modSp">
        <pc:chgData name="Bhuvana Sri Kalyana Sundaram" userId="S::b.kalyanasundaram@f5.com::72fe272e-d768-4a54-8b8d-488e67570221" providerId="AD" clId="Web-{533ACB23-4698-4492-B329-9326D71D891F}" dt="2020-07-27T10:06:05.810" v="450" actId="20577"/>
        <pc:sldMkLst>
          <pc:docMk/>
          <pc:sldMk cId="2579660375" sldId="257"/>
        </pc:sldMkLst>
        <pc:spChg chg="mod">
          <ac:chgData name="Bhuvana Sri Kalyana Sundaram" userId="S::b.kalyanasundaram@f5.com::72fe272e-d768-4a54-8b8d-488e67570221" providerId="AD" clId="Web-{533ACB23-4698-4492-B329-9326D71D891F}" dt="2020-07-27T10:06:05.810" v="450" actId="20577"/>
          <ac:spMkLst>
            <pc:docMk/>
            <pc:sldMk cId="2579660375" sldId="257"/>
            <ac:spMk id="3" creationId="{8EAF76A9-AAF3-7340-ABE4-0B249D46B141}"/>
          </ac:spMkLst>
        </pc:spChg>
      </pc:sldChg>
      <pc:sldChg chg="modSp ord">
        <pc:chgData name="Bhuvana Sri Kalyana Sundaram" userId="S::b.kalyanasundaram@f5.com::72fe272e-d768-4a54-8b8d-488e67570221" providerId="AD" clId="Web-{533ACB23-4698-4492-B329-9326D71D891F}" dt="2020-07-27T10:07:08.497" v="465" actId="20577"/>
        <pc:sldMkLst>
          <pc:docMk/>
          <pc:sldMk cId="690724304" sldId="258"/>
        </pc:sldMkLst>
        <pc:spChg chg="mod">
          <ac:chgData name="Bhuvana Sri Kalyana Sundaram" userId="S::b.kalyanasundaram@f5.com::72fe272e-d768-4a54-8b8d-488e67570221" providerId="AD" clId="Web-{533ACB23-4698-4492-B329-9326D71D891F}" dt="2020-07-27T09:49:44.060" v="54" actId="20577"/>
          <ac:spMkLst>
            <pc:docMk/>
            <pc:sldMk cId="690724304" sldId="258"/>
            <ac:spMk id="2" creationId="{3E1BB74E-C225-3149-9A29-B52A34160579}"/>
          </ac:spMkLst>
        </pc:spChg>
        <pc:spChg chg="mod">
          <ac:chgData name="Bhuvana Sri Kalyana Sundaram" userId="S::b.kalyanasundaram@f5.com::72fe272e-d768-4a54-8b8d-488e67570221" providerId="AD" clId="Web-{533ACB23-4698-4492-B329-9326D71D891F}" dt="2020-07-27T10:07:08.497" v="465" actId="20577"/>
          <ac:spMkLst>
            <pc:docMk/>
            <pc:sldMk cId="690724304" sldId="258"/>
            <ac:spMk id="3" creationId="{9272886F-42A0-0149-B5AE-CB54F73D43E0}"/>
          </ac:spMkLst>
        </pc:spChg>
      </pc:sldChg>
      <pc:sldChg chg="modSp">
        <pc:chgData name="Bhuvana Sri Kalyana Sundaram" userId="S::b.kalyanasundaram@f5.com::72fe272e-d768-4a54-8b8d-488e67570221" providerId="AD" clId="Web-{533ACB23-4698-4492-B329-9326D71D891F}" dt="2020-07-27T10:08:35.950" v="554" actId="20577"/>
        <pc:sldMkLst>
          <pc:docMk/>
          <pc:sldMk cId="2528298174" sldId="259"/>
        </pc:sldMkLst>
        <pc:spChg chg="mod">
          <ac:chgData name="Bhuvana Sri Kalyana Sundaram" userId="S::b.kalyanasundaram@f5.com::72fe272e-d768-4a54-8b8d-488e67570221" providerId="AD" clId="Web-{533ACB23-4698-4492-B329-9326D71D891F}" dt="2020-07-27T10:08:35.950" v="554" actId="20577"/>
          <ac:spMkLst>
            <pc:docMk/>
            <pc:sldMk cId="2528298174" sldId="259"/>
            <ac:spMk id="3" creationId="{1466BF4D-4E1D-904E-82BD-ED328D197844}"/>
          </ac:spMkLst>
        </pc:spChg>
      </pc:sldChg>
      <pc:sldChg chg="modSp">
        <pc:chgData name="Bhuvana Sri Kalyana Sundaram" userId="S::b.kalyanasundaram@f5.com::72fe272e-d768-4a54-8b8d-488e67570221" providerId="AD" clId="Web-{533ACB23-4698-4492-B329-9326D71D891F}" dt="2020-07-27T10:10:04.575" v="623" actId="20577"/>
        <pc:sldMkLst>
          <pc:docMk/>
          <pc:sldMk cId="442868609" sldId="260"/>
        </pc:sldMkLst>
        <pc:spChg chg="mod">
          <ac:chgData name="Bhuvana Sri Kalyana Sundaram" userId="S::b.kalyanasundaram@f5.com::72fe272e-d768-4a54-8b8d-488e67570221" providerId="AD" clId="Web-{533ACB23-4698-4492-B329-9326D71D891F}" dt="2020-07-27T10:06:35.513" v="453" actId="20577"/>
          <ac:spMkLst>
            <pc:docMk/>
            <pc:sldMk cId="442868609" sldId="260"/>
            <ac:spMk id="2" creationId="{C3E6B4B2-1871-0F46-A9FB-EEC614440A53}"/>
          </ac:spMkLst>
        </pc:spChg>
        <pc:spChg chg="mod">
          <ac:chgData name="Bhuvana Sri Kalyana Sundaram" userId="S::b.kalyanasundaram@f5.com::72fe272e-d768-4a54-8b8d-488e67570221" providerId="AD" clId="Web-{533ACB23-4698-4492-B329-9326D71D891F}" dt="2020-07-27T10:10:04.575" v="623" actId="20577"/>
          <ac:spMkLst>
            <pc:docMk/>
            <pc:sldMk cId="442868609" sldId="260"/>
            <ac:spMk id="3" creationId="{46D95E6D-4113-2B4F-B35A-137C0D260471}"/>
          </ac:spMkLst>
        </pc:spChg>
      </pc:sldChg>
      <pc:sldChg chg="modSp del">
        <pc:chgData name="Bhuvana Sri Kalyana Sundaram" userId="S::b.kalyanasundaram@f5.com::72fe272e-d768-4a54-8b8d-488e67570221" providerId="AD" clId="Web-{533ACB23-4698-4492-B329-9326D71D891F}" dt="2020-07-27T10:05:41.685" v="443"/>
        <pc:sldMkLst>
          <pc:docMk/>
          <pc:sldMk cId="3405507130" sldId="261"/>
        </pc:sldMkLst>
        <pc:spChg chg="mod">
          <ac:chgData name="Bhuvana Sri Kalyana Sundaram" userId="S::b.kalyanasundaram@f5.com::72fe272e-d768-4a54-8b8d-488e67570221" providerId="AD" clId="Web-{533ACB23-4698-4492-B329-9326D71D891F}" dt="2020-07-27T10:05:30.888" v="440" actId="20577"/>
          <ac:spMkLst>
            <pc:docMk/>
            <pc:sldMk cId="3405507130" sldId="261"/>
            <ac:spMk id="3" creationId="{0797283A-3E5E-594C-8B7E-B04487C7BB10}"/>
          </ac:spMkLst>
        </pc:spChg>
      </pc:sldChg>
      <pc:sldChg chg="modSp">
        <pc:chgData name="Bhuvana Sri Kalyana Sundaram" userId="S::b.kalyanasundaram@f5.com::72fe272e-d768-4a54-8b8d-488e67570221" providerId="AD" clId="Web-{533ACB23-4698-4492-B329-9326D71D891F}" dt="2020-07-27T10:10:24.669" v="632" actId="20577"/>
        <pc:sldMkLst>
          <pc:docMk/>
          <pc:sldMk cId="1713849482" sldId="262"/>
        </pc:sldMkLst>
        <pc:spChg chg="mod">
          <ac:chgData name="Bhuvana Sri Kalyana Sundaram" userId="S::b.kalyanasundaram@f5.com::72fe272e-d768-4a54-8b8d-488e67570221" providerId="AD" clId="Web-{533ACB23-4698-4492-B329-9326D71D891F}" dt="2020-07-27T10:10:11.028" v="627" actId="20577"/>
          <ac:spMkLst>
            <pc:docMk/>
            <pc:sldMk cId="1713849482" sldId="262"/>
            <ac:spMk id="2" creationId="{77F9399C-15AE-554E-BF9A-BE91619C4265}"/>
          </ac:spMkLst>
        </pc:spChg>
        <pc:spChg chg="mod">
          <ac:chgData name="Bhuvana Sri Kalyana Sundaram" userId="S::b.kalyanasundaram@f5.com::72fe272e-d768-4a54-8b8d-488e67570221" providerId="AD" clId="Web-{533ACB23-4698-4492-B329-9326D71D891F}" dt="2020-07-27T10:10:24.669" v="632" actId="20577"/>
          <ac:spMkLst>
            <pc:docMk/>
            <pc:sldMk cId="1713849482" sldId="262"/>
            <ac:spMk id="3" creationId="{8087B44A-A4F5-0C42-96FE-9F5BE21F1FE3}"/>
          </ac:spMkLst>
        </pc:spChg>
      </pc:sldChg>
      <pc:sldChg chg="delSp modSp">
        <pc:chgData name="Bhuvana Sri Kalyana Sundaram" userId="S::b.kalyanasundaram@f5.com::72fe272e-d768-4a54-8b8d-488e67570221" providerId="AD" clId="Web-{533ACB23-4698-4492-B329-9326D71D891F}" dt="2020-07-27T10:11:00.575" v="635" actId="1076"/>
        <pc:sldMkLst>
          <pc:docMk/>
          <pc:sldMk cId="1584416915" sldId="264"/>
        </pc:sldMkLst>
        <pc:spChg chg="del">
          <ac:chgData name="Bhuvana Sri Kalyana Sundaram" userId="S::b.kalyanasundaram@f5.com::72fe272e-d768-4a54-8b8d-488e67570221" providerId="AD" clId="Web-{533ACB23-4698-4492-B329-9326D71D891F}" dt="2020-07-27T10:10:51.013" v="634"/>
          <ac:spMkLst>
            <pc:docMk/>
            <pc:sldMk cId="1584416915" sldId="264"/>
            <ac:spMk id="2" creationId="{7FC389AA-710D-1B42-8524-B73E7D97FAA1}"/>
          </ac:spMkLst>
        </pc:spChg>
        <pc:spChg chg="mod">
          <ac:chgData name="Bhuvana Sri Kalyana Sundaram" userId="S::b.kalyanasundaram@f5.com::72fe272e-d768-4a54-8b8d-488e67570221" providerId="AD" clId="Web-{533ACB23-4698-4492-B329-9326D71D891F}" dt="2020-07-27T10:11:00.575" v="635" actId="1076"/>
          <ac:spMkLst>
            <pc:docMk/>
            <pc:sldMk cId="1584416915" sldId="264"/>
            <ac:spMk id="3" creationId="{21232205-40AF-8A4F-9ABE-D34D5920F02B}"/>
          </ac:spMkLst>
        </pc:spChg>
      </pc:sldChg>
      <pc:sldChg chg="delSp">
        <pc:chgData name="Bhuvana Sri Kalyana Sundaram" userId="S::b.kalyanasundaram@f5.com::72fe272e-d768-4a54-8b8d-488e67570221" providerId="AD" clId="Web-{533ACB23-4698-4492-B329-9326D71D891F}" dt="2020-07-27T10:11:03.919" v="636"/>
        <pc:sldMkLst>
          <pc:docMk/>
          <pc:sldMk cId="3220742248" sldId="265"/>
        </pc:sldMkLst>
        <pc:spChg chg="del">
          <ac:chgData name="Bhuvana Sri Kalyana Sundaram" userId="S::b.kalyanasundaram@f5.com::72fe272e-d768-4a54-8b8d-488e67570221" providerId="AD" clId="Web-{533ACB23-4698-4492-B329-9326D71D891F}" dt="2020-07-27T10:11:03.919" v="636"/>
          <ac:spMkLst>
            <pc:docMk/>
            <pc:sldMk cId="3220742248" sldId="265"/>
            <ac:spMk id="2" creationId="{7FC389AA-710D-1B42-8524-B73E7D97FAA1}"/>
          </ac:spMkLst>
        </pc:spChg>
      </pc:sldChg>
      <pc:sldChg chg="modSp new">
        <pc:chgData name="Bhuvana Sri Kalyana Sundaram" userId="S::b.kalyanasundaram@f5.com::72fe272e-d768-4a54-8b8d-488e67570221" providerId="AD" clId="Web-{533ACB23-4698-4492-B329-9326D71D891F}" dt="2020-07-27T09:51:21.294" v="80" actId="1076"/>
        <pc:sldMkLst>
          <pc:docMk/>
          <pc:sldMk cId="1573062769" sldId="266"/>
        </pc:sldMkLst>
        <pc:spChg chg="mod">
          <ac:chgData name="Bhuvana Sri Kalyana Sundaram" userId="S::b.kalyanasundaram@f5.com::72fe272e-d768-4a54-8b8d-488e67570221" providerId="AD" clId="Web-{533ACB23-4698-4492-B329-9326D71D891F}" dt="2020-07-27T09:51:21.294" v="80" actId="1076"/>
          <ac:spMkLst>
            <pc:docMk/>
            <pc:sldMk cId="1573062769" sldId="266"/>
            <ac:spMk id="2" creationId="{9B615B55-EA9E-467B-A4C7-3E75FC6015A4}"/>
          </ac:spMkLst>
        </pc:spChg>
      </pc:sldChg>
    </pc:docChg>
  </pc:docChgLst>
  <pc:docChgLst>
    <pc:chgData name="Hiral Shah" userId="S::hi.shah@f5.com::588efbb1-634c-44f8-bff8-8056c5ee1c9b" providerId="AD" clId="Web-{FFBBB17C-58F6-41A1-BCCC-16D2D0882D05}"/>
    <pc:docChg chg="modSld">
      <pc:chgData name="Hiral Shah" userId="S::hi.shah@f5.com::588efbb1-634c-44f8-bff8-8056c5ee1c9b" providerId="AD" clId="Web-{FFBBB17C-58F6-41A1-BCCC-16D2D0882D05}" dt="2020-07-27T09:58:05.586" v="13" actId="20577"/>
      <pc:docMkLst>
        <pc:docMk/>
      </pc:docMkLst>
      <pc:sldChg chg="modSp">
        <pc:chgData name="Hiral Shah" userId="S::hi.shah@f5.com::588efbb1-634c-44f8-bff8-8056c5ee1c9b" providerId="AD" clId="Web-{FFBBB17C-58F6-41A1-BCCC-16D2D0882D05}" dt="2020-07-27T09:56:53.335" v="4" actId="20577"/>
        <pc:sldMkLst>
          <pc:docMk/>
          <pc:sldMk cId="2579660375" sldId="257"/>
        </pc:sldMkLst>
        <pc:spChg chg="mod">
          <ac:chgData name="Hiral Shah" userId="S::hi.shah@f5.com::588efbb1-634c-44f8-bff8-8056c5ee1c9b" providerId="AD" clId="Web-{FFBBB17C-58F6-41A1-BCCC-16D2D0882D05}" dt="2020-07-27T09:56:53.335" v="4" actId="20577"/>
          <ac:spMkLst>
            <pc:docMk/>
            <pc:sldMk cId="2579660375" sldId="257"/>
            <ac:spMk id="3" creationId="{8EAF76A9-AAF3-7340-ABE4-0B249D46B141}"/>
          </ac:spMkLst>
        </pc:spChg>
      </pc:sldChg>
      <pc:sldChg chg="modSp">
        <pc:chgData name="Hiral Shah" userId="S::hi.shah@f5.com::588efbb1-634c-44f8-bff8-8056c5ee1c9b" providerId="AD" clId="Web-{FFBBB17C-58F6-41A1-BCCC-16D2D0882D05}" dt="2020-07-27T09:58:05.570" v="12" actId="20577"/>
        <pc:sldMkLst>
          <pc:docMk/>
          <pc:sldMk cId="2528298174" sldId="259"/>
        </pc:sldMkLst>
        <pc:spChg chg="mod">
          <ac:chgData name="Hiral Shah" userId="S::hi.shah@f5.com::588efbb1-634c-44f8-bff8-8056c5ee1c9b" providerId="AD" clId="Web-{FFBBB17C-58F6-41A1-BCCC-16D2D0882D05}" dt="2020-07-27T09:58:05.570" v="12" actId="20577"/>
          <ac:spMkLst>
            <pc:docMk/>
            <pc:sldMk cId="2528298174" sldId="259"/>
            <ac:spMk id="3" creationId="{1466BF4D-4E1D-904E-82BD-ED328D1978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5955-2CC6-C547-A1F9-31B3CD475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527947"/>
            <a:ext cx="5518066" cy="2268559"/>
          </a:xfrm>
        </p:spPr>
        <p:txBody>
          <a:bodyPr/>
          <a:lstStyle/>
          <a:p>
            <a:r>
              <a:rPr lang="en-US"/>
              <a:t>Contagion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E8DFA-3451-0B45-BF7A-87C38AC0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712" y="678042"/>
            <a:ext cx="5357600" cy="1160213"/>
          </a:xfrm>
        </p:spPr>
        <p:txBody>
          <a:bodyPr/>
          <a:lstStyle/>
          <a:p>
            <a:r>
              <a:rPr lang="en-US"/>
              <a:t>Virtual Hackathon - 2020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DA63-186A-4D23-A224-2168FDA05CC3}"/>
              </a:ext>
            </a:extLst>
          </p:cNvPr>
          <p:cNvSpPr txBox="1"/>
          <p:nvPr/>
        </p:nvSpPr>
        <p:spPr>
          <a:xfrm>
            <a:off x="6337393" y="532510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</a:rPr>
              <a:t>- Teja</a:t>
            </a:r>
          </a:p>
          <a:p>
            <a:r>
              <a:rPr lang="en-GB">
                <a:cs typeface="Arial"/>
              </a:rPr>
              <a:t>- </a:t>
            </a:r>
            <a:r>
              <a:rPr lang="en-GB" err="1">
                <a:cs typeface="Arial"/>
              </a:rPr>
              <a:t>Bhuvana</a:t>
            </a:r>
            <a:endParaRPr lang="en-GB">
              <a:cs typeface="Arial"/>
            </a:endParaRPr>
          </a:p>
          <a:p>
            <a:r>
              <a:rPr lang="en-GB">
                <a:cs typeface="Arial"/>
              </a:rPr>
              <a:t>- </a:t>
            </a:r>
            <a:r>
              <a:rPr lang="en-GB" err="1">
                <a:cs typeface="Arial"/>
              </a:rPr>
              <a:t>Hiral</a:t>
            </a:r>
            <a:r>
              <a:rPr lang="en-GB">
                <a:cs typeface="Arial"/>
              </a:rPr>
              <a:t> Shah</a:t>
            </a:r>
          </a:p>
          <a:p>
            <a:r>
              <a:rPr lang="en-GB">
                <a:cs typeface="Arial"/>
              </a:rPr>
              <a:t>- Dinesh </a:t>
            </a:r>
          </a:p>
        </p:txBody>
      </p:sp>
    </p:spTree>
    <p:extLst>
      <p:ext uri="{BB962C8B-B14F-4D97-AF65-F5344CB8AC3E}">
        <p14:creationId xmlns:p14="http://schemas.microsoft.com/office/powerpoint/2010/main" val="8410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2205-40AF-8A4F-9ABE-D34D5920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22074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95D0-E8AF-D143-B75C-33F873CE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76A9-AAF3-7340-ABE4-0B249D46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168" y="2210646"/>
            <a:ext cx="7796540" cy="5526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During these tough times, after the lockdown it's becoming difficult for us to track the link of </a:t>
            </a:r>
            <a:r>
              <a:rPr lang="en-US" err="1"/>
              <a:t>CoVID</a:t>
            </a:r>
            <a:r>
              <a:rPr lang="en-US"/>
              <a:t> patient due to community transmission and give new features not in existing apps</a:t>
            </a:r>
          </a:p>
          <a:p>
            <a:pPr marL="0" indent="0">
              <a:buNone/>
            </a:pPr>
            <a:r>
              <a:rPr lang="en-US"/>
              <a:t>We need to -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/>
              <a:t>Collect all the patients information and track the status of their health</a:t>
            </a:r>
            <a:endParaRPr lang="en-US"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Identify the </a:t>
            </a:r>
            <a:r>
              <a:rPr lang="en-US" err="1">
                <a:ea typeface="+mn-lt"/>
                <a:cs typeface="+mn-lt"/>
              </a:rPr>
              <a:t>CoVID</a:t>
            </a:r>
            <a:r>
              <a:rPr lang="en-US">
                <a:ea typeface="+mn-lt"/>
                <a:cs typeface="+mn-lt"/>
              </a:rPr>
              <a:t> hotspots and sanitize them in order to stop the spread</a:t>
            </a:r>
            <a:endParaRPr lang="en-US"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cs typeface="Arial"/>
              </a:rPr>
              <a:t>Predict the locations one may contracted the virus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Get the details of plasma donors of </a:t>
            </a:r>
            <a:r>
              <a:rPr lang="en-US" err="1">
                <a:ea typeface="+mn-lt"/>
                <a:cs typeface="+mn-lt"/>
              </a:rPr>
              <a:t>CoVID</a:t>
            </a:r>
            <a:r>
              <a:rPr lang="en-US">
                <a:ea typeface="+mn-lt"/>
                <a:cs typeface="+mn-lt"/>
              </a:rPr>
              <a:t> survivors in order to treat the active corona patients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6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74E-C225-3149-9A29-B52A3416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Technologies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886F-42A0-0149-B5AE-CB54F73D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>
              <a:cs typeface="Arial" panose="020B0604020202020204"/>
            </a:endParaRPr>
          </a:p>
          <a:p>
            <a:pPr marL="795020" lvl="1" indent="-337820"/>
            <a:r>
              <a:rPr lang="en-US"/>
              <a:t>ReactJS (UI)</a:t>
            </a:r>
            <a:endParaRPr lang="en-US">
              <a:cs typeface="Arial" panose="020B0604020202020204"/>
            </a:endParaRPr>
          </a:p>
          <a:p>
            <a:pPr marL="795020" lvl="1" indent="-337820"/>
            <a:r>
              <a:rPr lang="en-US"/>
              <a:t>Python (Backend)</a:t>
            </a:r>
            <a:endParaRPr lang="en-US">
              <a:cs typeface="Arial" panose="020B0604020202020204"/>
            </a:endParaRPr>
          </a:p>
          <a:p>
            <a:pPr marL="795020" lvl="1" indent="-337820"/>
            <a:r>
              <a:rPr lang="en-US" err="1"/>
              <a:t>Mongodb</a:t>
            </a:r>
            <a:r>
              <a:rPr lang="en-US"/>
              <a:t> (DB)</a:t>
            </a:r>
            <a:endParaRPr lang="en-US">
              <a:cs typeface="Arial" panose="020B0604020202020204"/>
            </a:endParaRPr>
          </a:p>
          <a:p>
            <a:pPr marL="795020" lvl="1" indent="-337820"/>
            <a:r>
              <a:rPr lang="en-US"/>
              <a:t>Deployed the application in </a:t>
            </a:r>
            <a:r>
              <a:rPr lang="en-US" err="1"/>
              <a:t>openstack</a:t>
            </a:r>
            <a:r>
              <a:rPr lang="en-US"/>
              <a:t> as docker containers using docker-compose</a:t>
            </a:r>
            <a:endParaRPr lang="en-US">
              <a:cs typeface="Arial" panose="020B0604020202020204"/>
            </a:endParaRPr>
          </a:p>
          <a:p>
            <a:pPr marL="344170" indent="-344170"/>
            <a:endParaRPr lang="en-US">
              <a:cs typeface="Arial" panose="020B0604020202020204"/>
            </a:endParaRPr>
          </a:p>
          <a:p>
            <a:pPr marL="795020" lvl="1" indent="-33782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907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72B-7AA5-764D-8ECF-D2FE54B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the </a:t>
            </a:r>
            <a:r>
              <a:rPr lang="en-US" err="1"/>
              <a:t>CoVID</a:t>
            </a:r>
            <a:r>
              <a:rPr lang="en-US"/>
              <a:t> chain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BF4D-4E1D-904E-82BD-ED328D19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/>
              <a:t>We are collecting all the patient information from them and saving in a DB</a:t>
            </a:r>
          </a:p>
          <a:p>
            <a:pPr marL="344170" indent="-344170"/>
            <a:r>
              <a:rPr lang="en-US"/>
              <a:t>From this information we can also identify from whom he infected through a ' Node Diagram ' showing connections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Once the patient is 'Recovered' or 'Dead', the status can be updated and the same will be reflected in the ' Node diagram '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2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B4B2-1871-0F46-A9FB-EEC6144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hotspots and location of virus contraction</a:t>
            </a: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5E6D-4113-2B4F-B35A-137C0D26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/>
              <a:t>Heatmaps is a data visualization technique that shows magnitude of phenomenon as color. The variation in color can be identified as the intensity of the cases in a particular area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Identifying the places which the patients visited is useful for sanitization and reduce the spread of virus.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We calculated the </a:t>
            </a:r>
            <a:r>
              <a:rPr lang="en-US" err="1">
                <a:ea typeface="+mn-lt"/>
                <a:cs typeface="+mn-lt"/>
              </a:rPr>
              <a:t>CoVID</a:t>
            </a:r>
            <a:r>
              <a:rPr lang="en-US">
                <a:ea typeface="+mn-lt"/>
                <a:cs typeface="+mn-lt"/>
              </a:rPr>
              <a:t> hotspots that positive patients have visited. When we don’t know the source for a particular patient, we can see if he has visited any of the hotspots and identify the reason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28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99C-15AE-554E-BF9A-BE91619C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about the Plasma donors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B44A-A4F5-0C42-96FE-9F5BE21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/>
              <a:t>When collecting the data we are collecting the blood group as well. Whenever a patient is in need of plasma, their relatives or someone can find out the details of donors and reach to them directly</a:t>
            </a:r>
          </a:p>
        </p:txBody>
      </p:sp>
    </p:spTree>
    <p:extLst>
      <p:ext uri="{BB962C8B-B14F-4D97-AF65-F5344CB8AC3E}">
        <p14:creationId xmlns:p14="http://schemas.microsoft.com/office/powerpoint/2010/main" val="171384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5B55-EA9E-467B-A4C7-3E75FC60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0265" y="3110742"/>
            <a:ext cx="7958331" cy="1077229"/>
          </a:xfrm>
        </p:spPr>
        <p:txBody>
          <a:bodyPr/>
          <a:lstStyle/>
          <a:p>
            <a:r>
              <a:rPr lang="en-GB">
                <a:cs typeface="Arial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F8B-3ACF-EA40-AE26-C48F8B58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D4AA-1EB7-B147-9C39-E66124FA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Prediction of virus contraction can be improved. We can calculate weight for a particular region and the prediction and identification of hotspots can be done more precisely.</a:t>
            </a:r>
          </a:p>
        </p:txBody>
      </p:sp>
    </p:spTree>
    <p:extLst>
      <p:ext uri="{BB962C8B-B14F-4D97-AF65-F5344CB8AC3E}">
        <p14:creationId xmlns:p14="http://schemas.microsoft.com/office/powerpoint/2010/main" val="421558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2205-40AF-8A4F-9ABE-D34D5920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234" y="1607152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		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158441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C983F30CB904F974470882EC67CF6" ma:contentTypeVersion="7" ma:contentTypeDescription="Create a new document." ma:contentTypeScope="" ma:versionID="e74a040d66ff13c22cc100b6b6e7368a">
  <xsd:schema xmlns:xsd="http://www.w3.org/2001/XMLSchema" xmlns:xs="http://www.w3.org/2001/XMLSchema" xmlns:p="http://schemas.microsoft.com/office/2006/metadata/properties" xmlns:ns2="8235b67e-5f5a-4386-9aa1-0d5c0f4222bb" targetNamespace="http://schemas.microsoft.com/office/2006/metadata/properties" ma:root="true" ma:fieldsID="6adc99ce088738d84248e616f6d05252" ns2:_="">
    <xsd:import namespace="8235b67e-5f5a-4386-9aa1-0d5c0f4222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5b67e-5f5a-4386-9aa1-0d5c0f422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51A3BF-A5F4-45EA-A472-504868577675}">
  <ds:schemaRefs>
    <ds:schemaRef ds:uri="8235b67e-5f5a-4386-9aa1-0d5c0f4222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BBBF5F-FB28-4CF6-BBC8-7D4243E9B2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9233F-DF63-4B56-BD6C-F962CBA280C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Madison</vt:lpstr>
      <vt:lpstr>Contagion</vt:lpstr>
      <vt:lpstr>Problem statement</vt:lpstr>
      <vt:lpstr>Technologies Used</vt:lpstr>
      <vt:lpstr>Identify the CoVID chain link</vt:lpstr>
      <vt:lpstr>Identify hotspots and location of virus contraction</vt:lpstr>
      <vt:lpstr>Information about the Plasma donors</vt:lpstr>
      <vt:lpstr>Demo</vt:lpstr>
      <vt:lpstr>Future Improvements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</dc:title>
  <dc:creator>PADALA MANIKANTA SIVA TEJA</dc:creator>
  <cp:revision>1</cp:revision>
  <dcterms:created xsi:type="dcterms:W3CDTF">2020-07-27T07:21:28Z</dcterms:created>
  <dcterms:modified xsi:type="dcterms:W3CDTF">2020-07-27T10:11:06Z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0x0101008D8C983F30CB904F974470882EC67CF6</vt:lpwstr>
  </property>
</Properties>
</file>