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348091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86237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735859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25495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769501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2095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8487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141725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351090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532623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747160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808839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392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23390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8850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66096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152753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52583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18866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44799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33922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76208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58524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1508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8136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95275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56384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R.HEMALATHA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312201619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PROF.DHANAPALAN COLLEGE OF SCIENCE AND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86972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文本框"/>
          <p:cNvSpPr txBox="1">
            <a:spLocks/>
          </p:cNvSpPr>
          <p:nvPr/>
        </p:nvSpPr>
        <p:spPr>
          <a:xfrm rot="0">
            <a:off x="1123932" y="1343004"/>
            <a:ext cx="705471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Define the Objectives and KPIs.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Design the Data Collection Framework.</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Implement Data Cleaning and Preparation.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Analyze the Data Using Excel Tools.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Visualize the Data.</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2521539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文本框"/>
          <p:cNvSpPr txBox="1">
            <a:spLocks/>
          </p:cNvSpPr>
          <p:nvPr/>
        </p:nvSpPr>
        <p:spPr>
          <a:xfrm rot="0">
            <a:off x="1200131" y="1200131"/>
            <a:ext cx="4762427" cy="2724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200" b="0" i="0" u="none" strike="noStrike" kern="0" cap="none" spc="0" baseline="0">
              <a:latin typeface="Droid Sans" pitchFamily="0" charset="0"/>
              <a:ea typeface="Droid Sans" pitchFamily="0" charset="0"/>
              <a:cs typeface="Lucida Sans"/>
            </a:endParaRPr>
          </a:p>
        </p:txBody>
      </p:sp>
      <p:sp>
        <p:nvSpPr>
          <p:cNvPr id="167" name="文本框"/>
          <p:cNvSpPr txBox="1">
            <a:spLocks/>
          </p:cNvSpPr>
          <p:nvPr/>
        </p:nvSpPr>
        <p:spPr>
          <a:xfrm rot="0">
            <a:off x="1419203" y="1123932"/>
            <a:ext cx="4762427"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  Summary of Key Findings: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Overall Performance Metrics: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5497659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文本框"/>
          <p:cNvSpPr txBox="1">
            <a:spLocks/>
          </p:cNvSpPr>
          <p:nvPr/>
        </p:nvSpPr>
        <p:spPr>
          <a:xfrm rot="0">
            <a:off x="1127250" y="1123932"/>
            <a:ext cx="6845053"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Font typeface="Droid Sans" pitchFamily="0" charset="0"/>
              <a:buChar char="★"/>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2710728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77071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3909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914029" y="1552551"/>
            <a:ext cx="5615915"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EXAMPLE</a:t>
            </a: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OF</a:t>
            </a: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PROBLEM</a:t>
            </a: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STATEMENT</a:t>
            </a:r>
            <a:endParaRPr lang="en-US" altLang="zh-CN" sz="1800" b="1"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697063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11779" y="1485909"/>
            <a:ext cx="865131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28163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1196699" y="1485877"/>
            <a:ext cx="56230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59" name="文本框"/>
          <p:cNvSpPr txBox="1">
            <a:spLocks/>
          </p:cNvSpPr>
          <p:nvPr/>
        </p:nvSpPr>
        <p:spPr>
          <a:xfrm rot="0">
            <a:off x="1416596" y="2857456"/>
            <a:ext cx="5622271"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Droid Sans" pitchFamily="0" charset="0"/>
                <a:ea typeface="宋体" pitchFamily="0" charset="0"/>
                <a:cs typeface="Lucida Sans"/>
              </a:rPr>
              <a:t>Human</a:t>
            </a: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Resources</a:t>
            </a: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HR</a:t>
            </a:r>
            <a:r>
              <a:rPr lang="en-US" altLang="zh-CN" sz="1800" b="0" i="0" u="none" strike="noStrike" kern="1200" cap="none" spc="0" baseline="0">
                <a:solidFill>
                  <a:schemeClr val="tx1"/>
                </a:solidFill>
                <a:latin typeface="Droid Sans" pitchFamily="0" charset="0"/>
                <a:ea typeface="宋体" pitchFamily="0" charset="0"/>
                <a:cs typeface="Lucida Sans"/>
              </a:rPr>
              <a:t>) </a:t>
            </a:r>
            <a:r>
              <a:rPr lang="en-US" altLang="zh-CN" sz="1800" b="1" i="0" u="none" strike="noStrike" kern="1200" cap="none" spc="0" baseline="0">
                <a:solidFill>
                  <a:schemeClr val="tx1"/>
                </a:solidFill>
                <a:latin typeface="Droid Sans" pitchFamily="0" charset="0"/>
                <a:ea typeface="宋体" pitchFamily="0" charset="0"/>
                <a:cs typeface="Lucida Sans"/>
              </a:rPr>
              <a:t>Team</a:t>
            </a: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2.Senior Management and Executives: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872617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3000047" y="2057368"/>
            <a:ext cx="5629471"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Data Integration and Cleaning.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Performance Metrics Calculation.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Advanced Data Analysis.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269207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1562076" y="981060"/>
            <a:ext cx="4756070" cy="569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Dataset Description 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Employee Information: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 Employee ID: A unique identifier for each employee (e.g., EMP001, EMP002).</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Name: The full name of the employee.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Department: The department or team where the employee works (e.g., Sales, Marketing, IT).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Job Title: The role or position held by the employee (e.g., Sales Associate, Software Developer).D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Date of Hire: The date when the employee joined the organization.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Manager ID/Name: The ID or name of the employee’s direct manager or supervisor.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01997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文本框"/>
          <p:cNvSpPr txBox="1">
            <a:spLocks/>
          </p:cNvSpPr>
          <p:nvPr/>
        </p:nvSpPr>
        <p:spPr>
          <a:xfrm rot="0">
            <a:off x="2638384" y="1343004"/>
            <a:ext cx="4762427" cy="2724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200" b="0" i="0" u="none" strike="noStrike" kern="0" cap="none" spc="0" baseline="0">
              <a:latin typeface="Droid Sans" pitchFamily="0" charset="0"/>
              <a:ea typeface="Droid Sans" pitchFamily="0" charset="0"/>
              <a:cs typeface="Lucida Sans"/>
            </a:endParaRPr>
          </a:p>
        </p:txBody>
      </p:sp>
      <p:sp>
        <p:nvSpPr>
          <p:cNvPr id="164" name="文本框"/>
          <p:cNvSpPr txBox="1">
            <a:spLocks/>
          </p:cNvSpPr>
          <p:nvPr/>
        </p:nvSpPr>
        <p:spPr>
          <a:xfrm rot="0">
            <a:off x="2280058" y="1409678"/>
            <a:ext cx="6197063"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Dynamic Dashboards and Real-Time Insights.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Automated Reporting and Alerts.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Customizable and Scalable Templates.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Predictive Analytics and Scenario Modeling.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Seamless Integration and Accessibility.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Employee Engagement and Transparency.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a:rPr>
              <a:t>Data-Driven Recognition and Rewards.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595781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2024-09-03T02:50:50Z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