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819400" y="3413350"/>
            <a:ext cx="9753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STUDENT NAME: BHUVANA.S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REGISTER NO: 312211018/NM ID: asunm1423312211018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DEPARTMENT:B.COM GENERAL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COLLEGE: DR.MGR.JANAKI COLLEGE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26684-EFB6-680A-254A-856F09740CE4}"/>
              </a:ext>
            </a:extLst>
          </p:cNvPr>
          <p:cNvSpPr txBox="1"/>
          <p:nvPr/>
        </p:nvSpPr>
        <p:spPr>
          <a:xfrm>
            <a:off x="2209800" y="1720840"/>
            <a:ext cx="62522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Tools and techniques in excel: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Pivot table is used for summarising and data analysing data across different dimensions such as department, job title or performance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Charts and Graphs is used to visualise trends, distributions and correlations within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Formulas are used in excel functions for calculations and derive additional insights from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" name="Google Shape;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250" y="1398137"/>
            <a:ext cx="6978300" cy="424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5B610-8DC9-883B-D3F8-75CED41D28FF}"/>
              </a:ext>
            </a:extLst>
          </p:cNvPr>
          <p:cNvSpPr txBox="1"/>
          <p:nvPr/>
        </p:nvSpPr>
        <p:spPr>
          <a:xfrm>
            <a:off x="25146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Thus the Pivot table summarizes the  employee score analysis in a </a:t>
            </a:r>
            <a:r>
              <a:rPr lang="en-US" sz="3600"/>
              <a:t>clear way, </a:t>
            </a:r>
            <a:r>
              <a:rPr lang="en-US" sz="3600" dirty="0"/>
              <a:t>determining the highest and lowest points.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FEF84-0713-367C-D19B-6B2FD623D8D6}"/>
              </a:ext>
            </a:extLst>
          </p:cNvPr>
          <p:cNvSpPr txBox="1"/>
          <p:nvPr/>
        </p:nvSpPr>
        <p:spPr>
          <a:xfrm>
            <a:off x="1905000" y="20574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 find the specific area of performance that is problematic, such as low productivity, high absenteeism, or poor quality of work.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95400" y="2167235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An employee score analysis is a supervising method management professionals use to review an employee’s performance.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Us</a:t>
            </a:r>
            <a:r>
              <a:rPr lang="en-US" sz="2400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ually consisting of a list of important qualities, skills and daily tasks, employee scorecards can help motivate employees to improve their production.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A employee score analysis is a management tool used to monitor an employee’s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BE2B9-7956-B694-9E49-C07D52BE618D}"/>
              </a:ext>
            </a:extLst>
          </p:cNvPr>
          <p:cNvSpPr txBox="1"/>
          <p:nvPr/>
        </p:nvSpPr>
        <p:spPr>
          <a:xfrm>
            <a:off x="1219200" y="2895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AA853-BDD9-5E8C-42AD-B6EBE758794A}"/>
              </a:ext>
            </a:extLst>
          </p:cNvPr>
          <p:cNvSpPr txBox="1"/>
          <p:nvPr/>
        </p:nvSpPr>
        <p:spPr>
          <a:xfrm>
            <a:off x="2219325" y="2019300"/>
            <a:ext cx="47910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an employee score analysis typically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Resource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Executive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 Committees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BCE6E-A771-E0CD-EF0B-AA855D19FA34}"/>
              </a:ext>
            </a:extLst>
          </p:cNvPr>
          <p:cNvSpPr txBox="1"/>
          <p:nvPr/>
        </p:nvSpPr>
        <p:spPr>
          <a:xfrm>
            <a:off x="4114800" y="21336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project involves the creation of an excel based performance analysis tool that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Analyze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Facilitate Reporting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C4237-CA03-4465-4580-77C4ADF26ADE}"/>
              </a:ext>
            </a:extLst>
          </p:cNvPr>
          <p:cNvSpPr txBox="1"/>
          <p:nvPr/>
        </p:nvSpPr>
        <p:spPr>
          <a:xfrm>
            <a:off x="2133600" y="20574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Employee ID – Example 101,202,305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Employee Name – Example Alice Johnson, David Miller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Employee Age- 29,45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Department- Finance, Marketing,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Attendance rate- 95%,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hours- 20,35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Date of joining- Example 02/11/2019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8EDAE-560B-317F-4F3C-4197CBDDB6CA}"/>
              </a:ext>
            </a:extLst>
          </p:cNvPr>
          <p:cNvSpPr txBox="1"/>
          <p:nvPr/>
        </p:nvSpPr>
        <p:spPr>
          <a:xfrm>
            <a:off x="3429000" y="205740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axes in chart line shows of the highest and lowest score analysis of the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shows how trends and scores analyzes data changes over time.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