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  <p:sldId id="21468470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426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8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KOTTI BHUVANA TEJA-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Hyderabad Institute of Technology and Management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-Computer science and Data Science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2EA7FCF-E494-0976-91D3-653962BD8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                       </a:t>
            </a:r>
            <a:r>
              <a:rPr lang="en-IN" dirty="0" err="1"/>
              <a:t>EcoLifestyle</a:t>
            </a:r>
            <a:r>
              <a:rPr lang="en-IN" dirty="0"/>
              <a:t> Agent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7BA41-C034-E3A6-70B4-C100F243B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665F8-2EA4-B23B-2958-1F0ED123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AE7A2-A995-4C69-5510-DF5290AE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4" y="1232452"/>
            <a:ext cx="10412293" cy="51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587E2-66AF-40C9-E0A3-88124C933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EDAC52-B05F-AF5F-0B44-678A9500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022D9-5DA5-5D74-DEF1-0F99714C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4" y="1232452"/>
            <a:ext cx="10768204" cy="54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3E163-B448-B3CE-252D-269A8A4CE2BB}"/>
              </a:ext>
            </a:extLst>
          </p:cNvPr>
          <p:cNvSpPr txBox="1"/>
          <p:nvPr/>
        </p:nvSpPr>
        <p:spPr>
          <a:xfrm>
            <a:off x="581192" y="1286395"/>
            <a:ext cx="10312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Eco Lifestyle Agent is a smart AI assistant built using IBM watsonx.ai to promote sustainable and eco-friendly living. Without relying on Granite models, it effectively utilizes open-source models and Retrieval-Augmented Generation (RAG) to provide reliable, real-time answers from trusted sources.</a:t>
            </a:r>
          </a:p>
          <a:p>
            <a:endParaRPr lang="en-IN" dirty="0"/>
          </a:p>
          <a:p>
            <a:r>
              <a:rPr lang="en-IN" dirty="0"/>
              <a:t>This project proves that impactful AI solutions can be built using lightweight, cost-effective tools on the IBM Cloud Lite platform. By guiding users with personalized suggestions, the agent supports everyday green choices, encouraging an environmentally conscious lifestyle.</a:t>
            </a:r>
          </a:p>
          <a:p>
            <a:endParaRPr lang="en-IN" dirty="0"/>
          </a:p>
          <a:p>
            <a:r>
              <a:rPr lang="en-IN" dirty="0"/>
              <a:t>It highlights how AI can be leveraged responsibly to drive positive change — even without advanced paid models.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5776C-B528-3E93-BC87-7598AA641D50}"/>
              </a:ext>
            </a:extLst>
          </p:cNvPr>
          <p:cNvSpPr txBox="1"/>
          <p:nvPr/>
        </p:nvSpPr>
        <p:spPr>
          <a:xfrm>
            <a:off x="448117" y="1310467"/>
            <a:ext cx="119538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🌍 Location-Based Personalization</a:t>
            </a:r>
          </a:p>
          <a:p>
            <a:r>
              <a:rPr lang="en-IN" dirty="0"/>
              <a:t>Integrate real-time location data to provide city-specific recycling rules, local eco-events, and nearby green stores.</a:t>
            </a:r>
          </a:p>
          <a:p>
            <a:endParaRPr lang="en-IN" dirty="0"/>
          </a:p>
          <a:p>
            <a:r>
              <a:rPr lang="en-IN" dirty="0"/>
              <a:t>📱 Mobile App Integration</a:t>
            </a:r>
          </a:p>
          <a:p>
            <a:r>
              <a:rPr lang="en-IN" dirty="0"/>
              <a:t>Develop a cross-platform app using React Native or Flutter to make the agent accessible on the go.</a:t>
            </a:r>
          </a:p>
          <a:p>
            <a:endParaRPr lang="en-IN" dirty="0"/>
          </a:p>
          <a:p>
            <a:r>
              <a:rPr lang="en-IN" dirty="0"/>
              <a:t>🔊 Voice Interaction Support</a:t>
            </a:r>
          </a:p>
          <a:p>
            <a:r>
              <a:rPr lang="en-IN" dirty="0"/>
              <a:t>Enable voice-based queries using speech-to-text APIs for improved accessibility and user engagement.</a:t>
            </a:r>
          </a:p>
          <a:p>
            <a:endParaRPr lang="en-IN" dirty="0"/>
          </a:p>
          <a:p>
            <a:r>
              <a:rPr lang="en-IN" dirty="0"/>
              <a:t>📈 Analytics Dashboard</a:t>
            </a:r>
          </a:p>
          <a:p>
            <a:r>
              <a:rPr lang="en-IN" dirty="0"/>
              <a:t>Add a dashboard to track user queries and </a:t>
            </a:r>
            <a:r>
              <a:rPr lang="en-IN" dirty="0" err="1"/>
              <a:t>behavior</a:t>
            </a:r>
            <a:r>
              <a:rPr lang="en-IN" dirty="0"/>
              <a:t> trends to improve future responses and content.</a:t>
            </a:r>
          </a:p>
          <a:p>
            <a:endParaRPr lang="en-IN" dirty="0"/>
          </a:p>
          <a:p>
            <a:r>
              <a:rPr lang="en-IN" dirty="0"/>
              <a:t>🔗 API &amp; Sensor Integration</a:t>
            </a:r>
          </a:p>
          <a:p>
            <a:r>
              <a:rPr lang="en-IN" dirty="0"/>
              <a:t>Connect with IoT devices (like smart meters) to give users feedback on energy or water usage patterns.</a:t>
            </a:r>
          </a:p>
          <a:p>
            <a:endParaRPr lang="en-IN" dirty="0"/>
          </a:p>
          <a:p>
            <a:r>
              <a:rPr lang="en-IN" dirty="0"/>
              <a:t>🧠 Model Upgrade</a:t>
            </a:r>
          </a:p>
          <a:p>
            <a:r>
              <a:rPr lang="en-IN" dirty="0"/>
              <a:t>Migrate to advanced foundation models (like IBM Granite) when available on higher tiers for deeper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400" dirty="0"/>
              <a:t>1. IBM Watsonx.ai Agent Lab</a:t>
            </a:r>
          </a:p>
          <a:p>
            <a:pPr marL="0" indent="0">
              <a:buNone/>
            </a:pPr>
            <a:r>
              <a:rPr lang="en-IN" sz="2400" dirty="0"/>
              <a:t>https://www.ibm.com/products/watsonx/ai</a:t>
            </a:r>
          </a:p>
          <a:p>
            <a:pPr marL="0" indent="0">
              <a:buNone/>
            </a:pPr>
            <a:r>
              <a:rPr lang="en-IN" sz="2400" dirty="0"/>
              <a:t>(Used to build and deploy the AI agent)</a:t>
            </a:r>
          </a:p>
          <a:p>
            <a:pPr marL="0" indent="0">
              <a:buNone/>
            </a:pPr>
            <a:r>
              <a:rPr lang="en-IN" sz="2400" dirty="0"/>
              <a:t>2. IBM Cloud Lite</a:t>
            </a:r>
          </a:p>
          <a:p>
            <a:pPr marL="0" indent="0">
              <a:buNone/>
            </a:pPr>
            <a:r>
              <a:rPr lang="en-IN" sz="2400" dirty="0"/>
              <a:t>https://cloud.ibm.com</a:t>
            </a:r>
          </a:p>
          <a:p>
            <a:pPr marL="0" indent="0">
              <a:buNone/>
            </a:pPr>
            <a:r>
              <a:rPr lang="en-IN" sz="2400" dirty="0"/>
              <a:t>(Cloud platform for free-tier AI development)</a:t>
            </a:r>
          </a:p>
          <a:p>
            <a:pPr marL="0" indent="0">
              <a:buNone/>
            </a:pPr>
            <a:r>
              <a:rPr lang="en-IN" sz="2400" dirty="0"/>
              <a:t>3. UN Environment Programme (UNEP)</a:t>
            </a:r>
          </a:p>
          <a:p>
            <a:pPr marL="0" indent="0">
              <a:buNone/>
            </a:pPr>
            <a:r>
              <a:rPr lang="en-IN" sz="2400" dirty="0"/>
              <a:t>https://www.unep.org</a:t>
            </a:r>
          </a:p>
          <a:p>
            <a:pPr marL="0" indent="0">
              <a:buNone/>
            </a:pPr>
            <a:r>
              <a:rPr lang="en-IN" sz="2400" dirty="0"/>
              <a:t>(Eco tips, sustainability guidelines)</a:t>
            </a:r>
          </a:p>
          <a:p>
            <a:pPr marL="0" indent="0">
              <a:buNone/>
            </a:pPr>
            <a:r>
              <a:rPr lang="en-IN" sz="2400" dirty="0"/>
              <a:t>4. Ministry of Environment, Forest and Climate Change (India)</a:t>
            </a:r>
          </a:p>
          <a:p>
            <a:pPr marL="0" indent="0">
              <a:buNone/>
            </a:pPr>
            <a:r>
              <a:rPr lang="en-IN" sz="2400" dirty="0"/>
              <a:t>https://moef.gov.in</a:t>
            </a:r>
          </a:p>
          <a:p>
            <a:pPr marL="0" indent="0">
              <a:buNone/>
            </a:pPr>
            <a:r>
              <a:rPr lang="en-IN" sz="2400" dirty="0"/>
              <a:t>(Government schemes and sustainability programs)</a:t>
            </a:r>
          </a:p>
          <a:p>
            <a:pPr marL="0" indent="0">
              <a:buNone/>
            </a:pPr>
            <a:r>
              <a:rPr lang="en-IN" sz="2400" dirty="0"/>
              <a:t>5. Wikipedia – Sustainable Living</a:t>
            </a:r>
          </a:p>
          <a:p>
            <a:pPr marL="0" indent="0">
              <a:buNone/>
            </a:pPr>
            <a:r>
              <a:rPr lang="en-IN" sz="2400" dirty="0"/>
              <a:t>https://en.wikipedia.org/wiki/Sustainable_living</a:t>
            </a:r>
          </a:p>
          <a:p>
            <a:pPr marL="0" indent="0">
              <a:buNone/>
            </a:pPr>
            <a:r>
              <a:rPr lang="en-IN" sz="2400" dirty="0"/>
              <a:t>(General background and definitions)</a:t>
            </a:r>
          </a:p>
          <a:p>
            <a:pPr marL="0" indent="0">
              <a:buNone/>
            </a:pPr>
            <a:r>
              <a:rPr lang="en-IN" sz="2400" dirty="0"/>
              <a:t>6.. Google Search Tool in </a:t>
            </a:r>
            <a:r>
              <a:rPr lang="en-IN" sz="2400" dirty="0" err="1"/>
              <a:t>Watsonx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(Used as a fallback search tool for real-time answers)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42" y="-868418"/>
            <a:ext cx="11029615" cy="4673324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01DE5-E535-904A-CEB3-EEBF53B2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5" y="1718270"/>
            <a:ext cx="9919335" cy="50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94" y="-908611"/>
            <a:ext cx="11029615" cy="4673324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FF159-E4D2-2147-04BC-D5152F5A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81514"/>
            <a:ext cx="8464515" cy="48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7" y="-968632"/>
            <a:ext cx="11029615" cy="4673324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4D8F0-B4F5-5A87-21CF-30D1A4CF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1" y="1632418"/>
            <a:ext cx="10287000" cy="51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6215F-1D01-C57B-F31B-4F54605B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F5AE0-7739-99D5-2D4D-989E95AAFC89}"/>
              </a:ext>
            </a:extLst>
          </p:cNvPr>
          <p:cNvSpPr txBox="1"/>
          <p:nvPr/>
        </p:nvSpPr>
        <p:spPr>
          <a:xfrm>
            <a:off x="3048512" y="324586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https://github.com/Bhuvana16teja/IBMCloud-project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B5B2-2952-1203-2FAA-722867474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71B929-CD66-950A-527B-8F72CF00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70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124" y="1572913"/>
            <a:ext cx="9220658" cy="4161161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Problem Statement No.6 – Eco Lifestyle Agent  </a:t>
            </a:r>
          </a:p>
          <a:p>
            <a:pPr marL="0" indent="0">
              <a:buNone/>
            </a:pPr>
            <a:r>
              <a:rPr lang="en-US" dirty="0"/>
              <a:t>The Challenge – An Eco Lifestyle Agent, powered by RAG (Retrieval-Augmented Generation), empowers users to adopt a greener lifestyle through personalized, practical suggestions. It retrieves sustainable living tips, eco-friendly product recommendations, local recycling guidelines, and government schemes from trusted environmental sources. Users can ask natural language questions such as “How can I reduce plastic use at home?” or “What are eco-friendly travel options in my city?” and receive instant, actionable guidance. The agent promotes small daily actions with big environmental impact, making sustainability easy and accessible. This AI-driven assistant fosters eco-conscious decisions, raises awareness, and helps build a more sustainable future. Technology – Use of IBM Cloud Lite services / IBM Granite is mandatory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958AB-ED25-B4BB-CC6B-48A3AFF0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09EAAA-7522-7AF8-3E4F-55CB0298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🌱 The proposed system</a:t>
            </a:r>
          </a:p>
          <a:p>
            <a:r>
              <a:rPr lang="en-IN" dirty="0"/>
              <a:t>The system aims to promote sustainable living through an AI-powered Eco Lifestyle Agent. It uses RAG (Retrieval-Augmented Generation) on IBM Cloud to provide personalized eco-friendly tips based on user preferences.</a:t>
            </a:r>
          </a:p>
          <a:p>
            <a:r>
              <a:rPr lang="en-IN" dirty="0"/>
              <a:t>📥 Data Collection</a:t>
            </a:r>
          </a:p>
          <a:p>
            <a:r>
              <a:rPr lang="en-IN" dirty="0"/>
              <a:t>Gather eco-related documents (e.g., sustainability tips, recycling rules, government schemes).</a:t>
            </a:r>
          </a:p>
          <a:p>
            <a:r>
              <a:rPr lang="en-IN" dirty="0"/>
              <a:t>🧹 Data Preprocessing</a:t>
            </a:r>
          </a:p>
          <a:p>
            <a:r>
              <a:rPr lang="en-IN" dirty="0"/>
              <a:t>Format content into question-answer pairs.</a:t>
            </a:r>
          </a:p>
          <a:p>
            <a:r>
              <a:rPr lang="en-IN" dirty="0"/>
              <a:t>Clean and structure documents for better retrieval.</a:t>
            </a:r>
          </a:p>
          <a:p>
            <a:r>
              <a:rPr lang="en-IN" dirty="0"/>
              <a:t>🧠 Machine Intelligence (RAG)</a:t>
            </a:r>
          </a:p>
          <a:p>
            <a:r>
              <a:rPr lang="en-IN" dirty="0"/>
              <a:t>Use IBM </a:t>
            </a:r>
            <a:r>
              <a:rPr lang="en-IN" dirty="0" err="1"/>
              <a:t>Watsonx</a:t>
            </a:r>
            <a:r>
              <a:rPr lang="en-IN" dirty="0"/>
              <a:t> Agent with </a:t>
            </a:r>
            <a:r>
              <a:rPr lang="en-IN" dirty="0" err="1"/>
              <a:t>LLaMA</a:t>
            </a:r>
            <a:r>
              <a:rPr lang="en-IN" dirty="0"/>
              <a:t> model and RAG approach.</a:t>
            </a:r>
          </a:p>
          <a:p>
            <a:r>
              <a:rPr lang="en-IN" dirty="0"/>
              <a:t>Agent retrieves relevant answers from uploaded documents using context.</a:t>
            </a:r>
          </a:p>
          <a:p>
            <a:r>
              <a:rPr lang="en-IN" dirty="0"/>
              <a:t>🚀 Deployment</a:t>
            </a:r>
          </a:p>
          <a:p>
            <a:r>
              <a:rPr lang="en-IN" dirty="0"/>
              <a:t>Build and deploy entirely on IBM Cloud Lite using watsonx.ai Agent </a:t>
            </a:r>
            <a:r>
              <a:rPr lang="en-IN" dirty="0" err="1"/>
              <a:t>Lab.Provide</a:t>
            </a:r>
            <a:r>
              <a:rPr lang="en-IN" dirty="0"/>
              <a:t> web-based interface through chat preview or embed.</a:t>
            </a:r>
          </a:p>
          <a:p>
            <a:r>
              <a:rPr lang="en-IN" dirty="0"/>
              <a:t>📊 Evaluation</a:t>
            </a:r>
          </a:p>
          <a:p>
            <a:r>
              <a:rPr lang="en-IN" dirty="0"/>
              <a:t>Test responses for relevance and </a:t>
            </a:r>
            <a:r>
              <a:rPr lang="en-IN" dirty="0" err="1"/>
              <a:t>accuracy.Improve</a:t>
            </a:r>
            <a:r>
              <a:rPr lang="en-IN" dirty="0"/>
              <a:t> by refining documents and prompt instructions.</a:t>
            </a:r>
          </a:p>
          <a:p>
            <a:r>
              <a:rPr lang="en-IN" dirty="0"/>
              <a:t>✅ Result</a:t>
            </a:r>
          </a:p>
          <a:p>
            <a:r>
              <a:rPr lang="en-IN" dirty="0"/>
              <a:t>Provides tailored suggestions like:</a:t>
            </a:r>
          </a:p>
          <a:p>
            <a:r>
              <a:rPr lang="en-IN" dirty="0"/>
              <a:t>“How to reduce plastic at home?”</a:t>
            </a:r>
          </a:p>
          <a:p>
            <a:r>
              <a:rPr lang="en-IN" dirty="0"/>
              <a:t>“What are eco-friendly travel options?”</a:t>
            </a:r>
          </a:p>
          <a:p>
            <a:r>
              <a:rPr lang="en-IN" dirty="0"/>
              <a:t>“Government eco schemes in India?”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147E-04D9-A99E-165D-86B798DB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system approach section outlines the overall strategy and methodology for developing and deploying the Eco Lifestyle Agent using IBM Cloud and RAG.</a:t>
            </a:r>
          </a:p>
          <a:p>
            <a:endParaRPr lang="en-IN" dirty="0"/>
          </a:p>
          <a:p>
            <a:r>
              <a:rPr lang="en-IN" dirty="0"/>
              <a:t>✅ System Requirements</a:t>
            </a:r>
          </a:p>
          <a:p>
            <a:r>
              <a:rPr lang="en-IN" dirty="0"/>
              <a:t>IBM Cloud Lite account.</a:t>
            </a:r>
          </a:p>
          <a:p>
            <a:r>
              <a:rPr lang="en-IN" dirty="0"/>
              <a:t>Access to watsonx.ai Agent Lab.</a:t>
            </a:r>
          </a:p>
          <a:p>
            <a:r>
              <a:rPr lang="en-IN" dirty="0"/>
              <a:t>RAG-capable foundation model (e.g., </a:t>
            </a:r>
            <a:r>
              <a:rPr lang="en-IN" dirty="0" err="1"/>
              <a:t>LLaMA</a:t>
            </a:r>
            <a:r>
              <a:rPr lang="en-IN" dirty="0"/>
              <a:t> 3).</a:t>
            </a:r>
          </a:p>
          <a:p>
            <a:r>
              <a:rPr lang="en-IN" dirty="0"/>
              <a:t>Stable internet connection.</a:t>
            </a:r>
          </a:p>
          <a:p>
            <a:r>
              <a:rPr lang="en-IN" dirty="0"/>
              <a:t>Word/PDF document with eco-knowledge base (for RAG).</a:t>
            </a:r>
          </a:p>
          <a:p>
            <a:r>
              <a:rPr lang="en-IN" dirty="0"/>
              <a:t>📚 Libraries &amp; Services Used</a:t>
            </a:r>
          </a:p>
          <a:p>
            <a:r>
              <a:rPr lang="en-IN" dirty="0"/>
              <a:t>watsonx.ai Agent Lab (No-code)</a:t>
            </a:r>
          </a:p>
          <a:p>
            <a:r>
              <a:rPr lang="en-IN" dirty="0" err="1"/>
              <a:t>LLaMA</a:t>
            </a:r>
            <a:r>
              <a:rPr lang="en-IN" dirty="0"/>
              <a:t> 3-70B-instruct (pre-loaded in IBM Agent Lab)</a:t>
            </a:r>
          </a:p>
          <a:p>
            <a:r>
              <a:rPr lang="en-IN" dirty="0"/>
              <a:t>Built-in Google Search tool (optional for extended retrieval)</a:t>
            </a:r>
          </a:p>
          <a:p>
            <a:r>
              <a:rPr lang="en-IN" dirty="0"/>
              <a:t>IBM </a:t>
            </a:r>
            <a:r>
              <a:rPr lang="en-IN" dirty="0" err="1"/>
              <a:t>Watsonx</a:t>
            </a:r>
            <a:r>
              <a:rPr lang="en-IN" dirty="0"/>
              <a:t> Discovery (alternative to file-based RAG)</a:t>
            </a:r>
          </a:p>
          <a:p>
            <a:r>
              <a:rPr lang="en-IN" dirty="0"/>
              <a:t>File handling (Word/PDF upload)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FD48217-4374-7C02-9EE9-63BE648ED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59420" y="1232452"/>
            <a:ext cx="8980648" cy="480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E9D7CA-5A6E-8E81-C2B6-730FC1718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69" y="1232452"/>
            <a:ext cx="5598603" cy="467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75052-D394-3E5D-E6E0-337FFB35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404" y="1295904"/>
            <a:ext cx="5933307" cy="45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47F78C-11D2-A308-7C61-2CC4ADBB8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45" y="1274841"/>
            <a:ext cx="6291800" cy="46736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28D4BC-39C3-1B5D-15EE-1695E99E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B3C4F7-37C7-5593-393B-213F35DE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469" y="1274841"/>
            <a:ext cx="5670086" cy="45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2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42168-CE28-018B-3699-1F751A6C7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13A788-CFE2-A826-136B-6CDB085B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68D1A-E27B-3FA4-5E4E-169FD6D2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0" y="1171896"/>
            <a:ext cx="8589548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74</TotalTime>
  <Words>929</Words>
  <Application>Microsoft Office PowerPoint</Application>
  <PresentationFormat>Widescreen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                          EcoLifestyle Agent</vt:lpstr>
      <vt:lpstr>OUTLINE</vt:lpstr>
      <vt:lpstr>Problem Statement</vt:lpstr>
      <vt:lpstr>PowerPoint Presentation</vt:lpstr>
      <vt:lpstr>System  Approach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Bhuvana K</cp:lastModifiedBy>
  <cp:revision>26</cp:revision>
  <dcterms:created xsi:type="dcterms:W3CDTF">2021-05-26T16:50:10Z</dcterms:created>
  <dcterms:modified xsi:type="dcterms:W3CDTF">2025-08-03T15:27:05Z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