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nva Sans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Montserrat Classic Bold" panose="020B0604020202020204" charset="0"/>
      <p:regular r:id="rId10"/>
    </p:embeddedFont>
    <p:embeddedFont>
      <p:font typeface="Open Sauce Bold" panose="020B0604020202020204" charset="0"/>
      <p:regular r:id="rId11"/>
    </p:embeddedFont>
    <p:embeddedFont>
      <p:font typeface="Oswald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895495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500"/>
                </a:lnSpc>
              </a:pPr>
              <a:r>
                <a:rPr lang="en-US" sz="5000">
                  <a:solidFill>
                    <a:srgbClr val="000000"/>
                  </a:solidFill>
                  <a:latin typeface="Open Sauce Bold"/>
                </a:rPr>
                <a:t>Cyclistic Bike Share Analysis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CAPSTONE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93660" y="1538248"/>
            <a:ext cx="1865640" cy="28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LARANA, 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4944" y="419100"/>
            <a:ext cx="1026973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Membership Type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543939" y="4403446"/>
            <a:ext cx="6591746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Annual Members</a:t>
            </a:r>
          </a:p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Casual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71940" y="571500"/>
            <a:ext cx="3443660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Task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1305" y="4819967"/>
            <a:ext cx="1558796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how casual riders and annual members use Cyclistic bikes differently?.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1305" y="5787838"/>
            <a:ext cx="1638984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Effective marketing strategy to convert casual riders into annual members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4706" y="406736"/>
            <a:ext cx="2026768" cy="1243929"/>
          </a:xfrm>
          <a:custGeom>
            <a:avLst/>
            <a:gdLst/>
            <a:ahLst/>
            <a:cxnLst/>
            <a:rect l="l" t="t" r="r" b="b"/>
            <a:pathLst>
              <a:path w="2026768" h="1243929">
                <a:moveTo>
                  <a:pt x="0" y="0"/>
                </a:moveTo>
                <a:lnTo>
                  <a:pt x="2026768" y="0"/>
                </a:lnTo>
                <a:lnTo>
                  <a:pt x="2026768" y="1243928"/>
                </a:lnTo>
                <a:lnTo>
                  <a:pt x="0" y="1243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163980"/>
            <a:ext cx="15595211" cy="3191671"/>
          </a:xfrm>
          <a:custGeom>
            <a:avLst/>
            <a:gdLst/>
            <a:ahLst/>
            <a:cxnLst/>
            <a:rect l="l" t="t" r="r" b="b"/>
            <a:pathLst>
              <a:path w="15595211" h="3191671">
                <a:moveTo>
                  <a:pt x="0" y="0"/>
                </a:moveTo>
                <a:lnTo>
                  <a:pt x="15595211" y="0"/>
                </a:lnTo>
                <a:lnTo>
                  <a:pt x="15595211" y="3191672"/>
                </a:lnTo>
                <a:lnTo>
                  <a:pt x="0" y="3191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3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53387" y="235286"/>
            <a:ext cx="1265723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From the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1329"/>
            <a:ext cx="722054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Key Findings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819967"/>
            <a:ext cx="1828800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Annual members are much more profitable than causal members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Annual members use cyclistic for weekdays,like going office/school and number of rides decreases in weekends while casual members use cyclistic for leisure on weekends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From the given data , Annual members use mostly docked bikes compared to electric bikes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171450"/>
            <a:ext cx="113538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Recommendation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318894"/>
            <a:ext cx="14293333" cy="2061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9"/>
              </a:lnSpc>
            </a:pPr>
            <a:r>
              <a:rPr lang="en-US" sz="3964" dirty="0">
                <a:solidFill>
                  <a:srgbClr val="000000"/>
                </a:solidFill>
                <a:latin typeface="Canva Sans"/>
              </a:rPr>
              <a:t>We don’t have sufficient data ,so </a:t>
            </a:r>
            <a:r>
              <a:rPr lang="en-US" sz="3964" dirty="0" err="1">
                <a:solidFill>
                  <a:srgbClr val="000000"/>
                </a:solidFill>
                <a:latin typeface="Canva Sans"/>
              </a:rPr>
              <a:t>i</a:t>
            </a:r>
            <a:r>
              <a:rPr lang="en-US" sz="3964" dirty="0">
                <a:solidFill>
                  <a:srgbClr val="000000"/>
                </a:solidFill>
                <a:latin typeface="Canva Sans"/>
              </a:rPr>
              <a:t> can’t conclude this accurately. I’ve made an assumption based on the given data.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4129875"/>
            <a:ext cx="18288000" cy="512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878" lvl="1" indent="-347439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Canva Sans"/>
              </a:rPr>
              <a:t>Develop targeted marketing campaigns that highlight the benefits of weekday usage, such as commuting convinence or fitness routines to attract casual riders towards annual membership.</a:t>
            </a:r>
          </a:p>
          <a:p>
            <a:pPr marL="694878" lvl="1" indent="-347439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Canva Sans"/>
              </a:rPr>
              <a:t>Introduce flexible membership options that cater to both weekday and weekend usage patterns, allowing casual riders to transition seamlessly into annual memberships without feeling constrained by their weekend riding habits.</a:t>
            </a:r>
          </a:p>
          <a:p>
            <a:pPr marL="694878" lvl="1" indent="-347439" algn="l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Canva Sans"/>
              </a:rPr>
              <a:t>Foster a sense of community among Cyclistic users by organizing weekday group rides or events tailored towards commuters and weekday riders, emphasizing the advantages of being an annual member.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Montserrat Classic Bold</vt:lpstr>
      <vt:lpstr>Arial</vt:lpstr>
      <vt:lpstr>Oswald Bold</vt:lpstr>
      <vt:lpstr>Canva Sans Bold</vt:lpstr>
      <vt:lpstr>Canva Sans</vt:lpstr>
      <vt:lpstr>Calibri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cp:lastModifiedBy>Bhuvana A</cp:lastModifiedBy>
  <cp:revision>2</cp:revision>
  <dcterms:created xsi:type="dcterms:W3CDTF">2006-08-16T00:00:00Z</dcterms:created>
  <dcterms:modified xsi:type="dcterms:W3CDTF">2024-02-02T06:14:21Z</dcterms:modified>
  <dc:identifier>DAF7ivqHPYc</dc:identifier>
</cp:coreProperties>
</file>