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197DE-7F2F-4490-841F-2B2C624AF708}" v="47" dt="2024-06-14T14:46:1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9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a Pravallika" userId="e492d7788c8253f9" providerId="LiveId" clId="{8EF197DE-7F2F-4490-841F-2B2C624AF708}"/>
    <pc:docChg chg="undo custSel addSld delSld modSld modMainMaster">
      <pc:chgData name="Bhuvana Pravallika" userId="e492d7788c8253f9" providerId="LiveId" clId="{8EF197DE-7F2F-4490-841F-2B2C624AF708}" dt="2024-06-14T14:46:18.798" v="837"/>
      <pc:docMkLst>
        <pc:docMk/>
      </pc:docMkLst>
      <pc:sldChg chg="modSp mod modTransition">
        <pc:chgData name="Bhuvana Pravallika" userId="e492d7788c8253f9" providerId="LiveId" clId="{8EF197DE-7F2F-4490-841F-2B2C624AF708}" dt="2024-06-14T14:46:18.798" v="837"/>
        <pc:sldMkLst>
          <pc:docMk/>
          <pc:sldMk cId="1301187630" sldId="256"/>
        </pc:sldMkLst>
        <pc:spChg chg="mod">
          <ac:chgData name="Bhuvana Pravallika" userId="e492d7788c8253f9" providerId="LiveId" clId="{8EF197DE-7F2F-4490-841F-2B2C624AF708}" dt="2024-06-13T07:06:20.038" v="682" actId="20577"/>
          <ac:spMkLst>
            <pc:docMk/>
            <pc:sldMk cId="1301187630" sldId="256"/>
            <ac:spMk id="2" creationId="{FE7A7816-2F0C-F49E-5D3F-CAA7B63A53A8}"/>
          </ac:spMkLst>
        </pc:spChg>
        <pc:spChg chg="mod">
          <ac:chgData name="Bhuvana Pravallika" userId="e492d7788c8253f9" providerId="LiveId" clId="{8EF197DE-7F2F-4490-841F-2B2C624AF708}" dt="2024-06-13T07:06:30.368" v="700" actId="20577"/>
          <ac:spMkLst>
            <pc:docMk/>
            <pc:sldMk cId="1301187630" sldId="256"/>
            <ac:spMk id="3" creationId="{8D05C20B-FAA3-25FD-F55D-E67DD6C45F31}"/>
          </ac:spMkLst>
        </pc:spChg>
      </pc:sldChg>
      <pc:sldChg chg="addSp modSp mod modTransition">
        <pc:chgData name="Bhuvana Pravallika" userId="e492d7788c8253f9" providerId="LiveId" clId="{8EF197DE-7F2F-4490-841F-2B2C624AF708}" dt="2024-06-14T14:46:18.798" v="837"/>
        <pc:sldMkLst>
          <pc:docMk/>
          <pc:sldMk cId="2138835844" sldId="257"/>
        </pc:sldMkLst>
        <pc:spChg chg="add mod">
          <ac:chgData name="Bhuvana Pravallika" userId="e492d7788c8253f9" providerId="LiveId" clId="{8EF197DE-7F2F-4490-841F-2B2C624AF708}" dt="2024-06-13T07:07:57.478" v="754" actId="207"/>
          <ac:spMkLst>
            <pc:docMk/>
            <pc:sldMk cId="2138835844" sldId="257"/>
            <ac:spMk id="8" creationId="{30C19558-EB37-7822-3507-E1D4091D4A0E}"/>
          </ac:spMkLst>
        </pc:spChg>
        <pc:spChg chg="add mod">
          <ac:chgData name="Bhuvana Pravallika" userId="e492d7788c8253f9" providerId="LiveId" clId="{8EF197DE-7F2F-4490-841F-2B2C624AF708}" dt="2024-06-13T07:08:37.726" v="776" actId="207"/>
          <ac:spMkLst>
            <pc:docMk/>
            <pc:sldMk cId="2138835844" sldId="257"/>
            <ac:spMk id="9" creationId="{E9EC3665-7198-8BCE-D388-65D5D008AB92}"/>
          </ac:spMkLst>
        </pc:spChg>
      </pc:sldChg>
      <pc:sldChg chg="modTransition">
        <pc:chgData name="Bhuvana Pravallika" userId="e492d7788c8253f9" providerId="LiveId" clId="{8EF197DE-7F2F-4490-841F-2B2C624AF708}" dt="2024-06-14T14:46:18.798" v="837"/>
        <pc:sldMkLst>
          <pc:docMk/>
          <pc:sldMk cId="1361959278" sldId="258"/>
        </pc:sldMkLst>
      </pc:sldChg>
      <pc:sldChg chg="modTransition">
        <pc:chgData name="Bhuvana Pravallika" userId="e492d7788c8253f9" providerId="LiveId" clId="{8EF197DE-7F2F-4490-841F-2B2C624AF708}" dt="2024-06-14T14:46:18.798" v="837"/>
        <pc:sldMkLst>
          <pc:docMk/>
          <pc:sldMk cId="1789806153" sldId="259"/>
        </pc:sldMkLst>
      </pc:sldChg>
      <pc:sldChg chg="modTransition">
        <pc:chgData name="Bhuvana Pravallika" userId="e492d7788c8253f9" providerId="LiveId" clId="{8EF197DE-7F2F-4490-841F-2B2C624AF708}" dt="2024-06-14T14:46:18.798" v="837"/>
        <pc:sldMkLst>
          <pc:docMk/>
          <pc:sldMk cId="2727265122" sldId="260"/>
        </pc:sldMkLst>
      </pc:sldChg>
      <pc:sldChg chg="addSp delSp modSp new mod modTransition">
        <pc:chgData name="Bhuvana Pravallika" userId="e492d7788c8253f9" providerId="LiveId" clId="{8EF197DE-7F2F-4490-841F-2B2C624AF708}" dt="2024-06-14T14:46:18.798" v="837"/>
        <pc:sldMkLst>
          <pc:docMk/>
          <pc:sldMk cId="1624254569" sldId="261"/>
        </pc:sldMkLst>
        <pc:spChg chg="mod">
          <ac:chgData name="Bhuvana Pravallika" userId="e492d7788c8253f9" providerId="LiveId" clId="{8EF197DE-7F2F-4490-841F-2B2C624AF708}" dt="2024-06-13T06:20:57.586" v="263" actId="20577"/>
          <ac:spMkLst>
            <pc:docMk/>
            <pc:sldMk cId="1624254569" sldId="261"/>
            <ac:spMk id="2" creationId="{4A4190F3-C664-DFC1-0383-CD13292BB796}"/>
          </ac:spMkLst>
        </pc:spChg>
        <pc:spChg chg="mod">
          <ac:chgData name="Bhuvana Pravallika" userId="e492d7788c8253f9" providerId="LiveId" clId="{8EF197DE-7F2F-4490-841F-2B2C624AF708}" dt="2024-06-13T06:17:38.971" v="233" actId="20577"/>
          <ac:spMkLst>
            <pc:docMk/>
            <pc:sldMk cId="1624254569" sldId="261"/>
            <ac:spMk id="3" creationId="{DCD57EE9-D876-A647-7BB2-DAF5B5E4CBD1}"/>
          </ac:spMkLst>
        </pc:spChg>
        <pc:picChg chg="add mod">
          <ac:chgData name="Bhuvana Pravallika" userId="e492d7788c8253f9" providerId="LiveId" clId="{8EF197DE-7F2F-4490-841F-2B2C624AF708}" dt="2024-06-13T06:01:32.154" v="13" actId="14100"/>
          <ac:picMkLst>
            <pc:docMk/>
            <pc:sldMk cId="1624254569" sldId="261"/>
            <ac:picMk id="4" creationId="{3E49E6EF-2162-9A7F-21D0-0F728444F81C}"/>
          </ac:picMkLst>
        </pc:picChg>
        <pc:picChg chg="add del mod">
          <ac:chgData name="Bhuvana Pravallika" userId="e492d7788c8253f9" providerId="LiveId" clId="{8EF197DE-7F2F-4490-841F-2B2C624AF708}" dt="2024-06-13T06:17:42.431" v="234" actId="21"/>
          <ac:picMkLst>
            <pc:docMk/>
            <pc:sldMk cId="1624254569" sldId="261"/>
            <ac:picMk id="6" creationId="{BDF56BD1-07D5-A2B8-1840-5EA8C4432EFD}"/>
          </ac:picMkLst>
        </pc:picChg>
        <pc:picChg chg="add mod">
          <ac:chgData name="Bhuvana Pravallika" userId="e492d7788c8253f9" providerId="LiveId" clId="{8EF197DE-7F2F-4490-841F-2B2C624AF708}" dt="2024-06-13T06:18:43.741" v="237" actId="14100"/>
          <ac:picMkLst>
            <pc:docMk/>
            <pc:sldMk cId="1624254569" sldId="261"/>
            <ac:picMk id="8" creationId="{7C60018F-0C48-0EB1-27B0-DB69D8884EC8}"/>
          </ac:picMkLst>
        </pc:picChg>
      </pc:sldChg>
      <pc:sldChg chg="addSp modSp new mod modTransition">
        <pc:chgData name="Bhuvana Pravallika" userId="e492d7788c8253f9" providerId="LiveId" clId="{8EF197DE-7F2F-4490-841F-2B2C624AF708}" dt="2024-06-14T14:46:18.798" v="837"/>
        <pc:sldMkLst>
          <pc:docMk/>
          <pc:sldMk cId="2367666812" sldId="262"/>
        </pc:sldMkLst>
        <pc:spChg chg="mod">
          <ac:chgData name="Bhuvana Pravallika" userId="e492d7788c8253f9" providerId="LiveId" clId="{8EF197DE-7F2F-4490-841F-2B2C624AF708}" dt="2024-06-13T06:20:49.673" v="262"/>
          <ac:spMkLst>
            <pc:docMk/>
            <pc:sldMk cId="2367666812" sldId="262"/>
            <ac:spMk id="2" creationId="{FC1B1A7B-4251-3EA9-753A-21E70D332794}"/>
          </ac:spMkLst>
        </pc:spChg>
        <pc:spChg chg="mod">
          <ac:chgData name="Bhuvana Pravallika" userId="e492d7788c8253f9" providerId="LiveId" clId="{8EF197DE-7F2F-4490-841F-2B2C624AF708}" dt="2024-06-13T06:33:24.091" v="274" actId="20577"/>
          <ac:spMkLst>
            <pc:docMk/>
            <pc:sldMk cId="2367666812" sldId="262"/>
            <ac:spMk id="3" creationId="{FFF982D6-8387-5266-816E-50B8AC8A7FBC}"/>
          </ac:spMkLst>
        </pc:spChg>
        <pc:picChg chg="add mod">
          <ac:chgData name="Bhuvana Pravallika" userId="e492d7788c8253f9" providerId="LiveId" clId="{8EF197DE-7F2F-4490-841F-2B2C624AF708}" dt="2024-06-13T06:33:29.082" v="275" actId="1076"/>
          <ac:picMkLst>
            <pc:docMk/>
            <pc:sldMk cId="2367666812" sldId="262"/>
            <ac:picMk id="5" creationId="{CFAB3E57-67ED-9438-BC43-BBDBC0B1A2BF}"/>
          </ac:picMkLst>
        </pc:picChg>
      </pc:sldChg>
      <pc:sldChg chg="addSp modSp new mod modTransition">
        <pc:chgData name="Bhuvana Pravallika" userId="e492d7788c8253f9" providerId="LiveId" clId="{8EF197DE-7F2F-4490-841F-2B2C624AF708}" dt="2024-06-14T14:46:18.798" v="837"/>
        <pc:sldMkLst>
          <pc:docMk/>
          <pc:sldMk cId="2218794827" sldId="263"/>
        </pc:sldMkLst>
        <pc:spChg chg="mod">
          <ac:chgData name="Bhuvana Pravallika" userId="e492d7788c8253f9" providerId="LiveId" clId="{8EF197DE-7F2F-4490-841F-2B2C624AF708}" dt="2024-06-13T06:38:42.241" v="305" actId="207"/>
          <ac:spMkLst>
            <pc:docMk/>
            <pc:sldMk cId="2218794827" sldId="263"/>
            <ac:spMk id="2" creationId="{527E7FEE-93D3-6695-BBCF-2FE98B73CD4B}"/>
          </ac:spMkLst>
        </pc:spChg>
        <pc:spChg chg="mod">
          <ac:chgData name="Bhuvana Pravallika" userId="e492d7788c8253f9" providerId="LiveId" clId="{8EF197DE-7F2F-4490-841F-2B2C624AF708}" dt="2024-06-13T06:45:33.456" v="569" actId="20577"/>
          <ac:spMkLst>
            <pc:docMk/>
            <pc:sldMk cId="2218794827" sldId="263"/>
            <ac:spMk id="3" creationId="{673632E4-F7B5-AA67-E68C-1ED82ACB010E}"/>
          </ac:spMkLst>
        </pc:spChg>
        <pc:spChg chg="add">
          <ac:chgData name="Bhuvana Pravallika" userId="e492d7788c8253f9" providerId="LiveId" clId="{8EF197DE-7F2F-4490-841F-2B2C624AF708}" dt="2024-06-13T06:46:17.111" v="570"/>
          <ac:spMkLst>
            <pc:docMk/>
            <pc:sldMk cId="2218794827" sldId="263"/>
            <ac:spMk id="4" creationId="{77C6BCD4-2BA9-BA71-983F-2A305D3E4072}"/>
          </ac:spMkLst>
        </pc:spChg>
        <pc:picChg chg="add mod">
          <ac:chgData name="Bhuvana Pravallika" userId="e492d7788c8253f9" providerId="LiveId" clId="{8EF197DE-7F2F-4490-841F-2B2C624AF708}" dt="2024-06-13T06:47:30.126" v="577" actId="1076"/>
          <ac:picMkLst>
            <pc:docMk/>
            <pc:sldMk cId="2218794827" sldId="263"/>
            <ac:picMk id="6" creationId="{8C9D43F6-4217-F39A-DA5A-9DC5C4C13F82}"/>
          </ac:picMkLst>
        </pc:picChg>
      </pc:sldChg>
      <pc:sldChg chg="addSp modSp new mod modTransition">
        <pc:chgData name="Bhuvana Pravallika" userId="e492d7788c8253f9" providerId="LiveId" clId="{8EF197DE-7F2F-4490-841F-2B2C624AF708}" dt="2024-06-14T14:46:18.798" v="837"/>
        <pc:sldMkLst>
          <pc:docMk/>
          <pc:sldMk cId="3995492791" sldId="264"/>
        </pc:sldMkLst>
        <pc:spChg chg="mod">
          <ac:chgData name="Bhuvana Pravallika" userId="e492d7788c8253f9" providerId="LiveId" clId="{8EF197DE-7F2F-4490-841F-2B2C624AF708}" dt="2024-06-13T06:50:03.445" v="580" actId="207"/>
          <ac:spMkLst>
            <pc:docMk/>
            <pc:sldMk cId="3995492791" sldId="264"/>
            <ac:spMk id="2" creationId="{77693B49-29EC-4826-DFAB-8F9E1D129BDA}"/>
          </ac:spMkLst>
        </pc:spChg>
        <pc:spChg chg="mod">
          <ac:chgData name="Bhuvana Pravallika" userId="e492d7788c8253f9" providerId="LiveId" clId="{8EF197DE-7F2F-4490-841F-2B2C624AF708}" dt="2024-06-13T06:50:36.668" v="584" actId="20577"/>
          <ac:spMkLst>
            <pc:docMk/>
            <pc:sldMk cId="3995492791" sldId="264"/>
            <ac:spMk id="3" creationId="{5849675E-7A3A-4EF0-D1F7-359E0AEB7E99}"/>
          </ac:spMkLst>
        </pc:spChg>
        <pc:picChg chg="add mod">
          <ac:chgData name="Bhuvana Pravallika" userId="e492d7788c8253f9" providerId="LiveId" clId="{8EF197DE-7F2F-4490-841F-2B2C624AF708}" dt="2024-06-13T06:55:03.017" v="590" actId="14100"/>
          <ac:picMkLst>
            <pc:docMk/>
            <pc:sldMk cId="3995492791" sldId="264"/>
            <ac:picMk id="5" creationId="{38CC584E-A2F5-CF66-7F91-2A7D8C002316}"/>
          </ac:picMkLst>
        </pc:picChg>
      </pc:sldChg>
      <pc:sldChg chg="addSp delSp modSp new mod modTransition modShow chgLayout">
        <pc:chgData name="Bhuvana Pravallika" userId="e492d7788c8253f9" providerId="LiveId" clId="{8EF197DE-7F2F-4490-841F-2B2C624AF708}" dt="2024-06-14T14:46:18.798" v="837"/>
        <pc:sldMkLst>
          <pc:docMk/>
          <pc:sldMk cId="3604501029" sldId="265"/>
        </pc:sldMkLst>
        <pc:spChg chg="mod ord">
          <ac:chgData name="Bhuvana Pravallika" userId="e492d7788c8253f9" providerId="LiveId" clId="{8EF197DE-7F2F-4490-841F-2B2C624AF708}" dt="2024-06-13T07:39:02.840" v="834" actId="20577"/>
          <ac:spMkLst>
            <pc:docMk/>
            <pc:sldMk cId="3604501029" sldId="265"/>
            <ac:spMk id="2" creationId="{789FC156-8A05-1FB0-8C19-8B853D041E22}"/>
          </ac:spMkLst>
        </pc:spChg>
        <pc:spChg chg="add del mod ord">
          <ac:chgData name="Bhuvana Pravallika" userId="e492d7788c8253f9" providerId="LiveId" clId="{8EF197DE-7F2F-4490-841F-2B2C624AF708}" dt="2024-06-13T07:31:41.293" v="824" actId="6264"/>
          <ac:spMkLst>
            <pc:docMk/>
            <pc:sldMk cId="3604501029" sldId="265"/>
            <ac:spMk id="3" creationId="{1C7335A9-6E6F-0817-6E16-FE6444CCF065}"/>
          </ac:spMkLst>
        </pc:spChg>
        <pc:spChg chg="add del mod">
          <ac:chgData name="Bhuvana Pravallika" userId="e492d7788c8253f9" providerId="LiveId" clId="{8EF197DE-7F2F-4490-841F-2B2C624AF708}" dt="2024-06-13T07:31:41.293" v="824" actId="6264"/>
          <ac:spMkLst>
            <pc:docMk/>
            <pc:sldMk cId="3604501029" sldId="265"/>
            <ac:spMk id="4" creationId="{0B783A9F-4D57-7CC7-CDEC-5344514E990A}"/>
          </ac:spMkLst>
        </pc:spChg>
        <pc:spChg chg="add del mod">
          <ac:chgData name="Bhuvana Pravallika" userId="e492d7788c8253f9" providerId="LiveId" clId="{8EF197DE-7F2F-4490-841F-2B2C624AF708}" dt="2024-06-13T07:31:41.293" v="824" actId="6264"/>
          <ac:spMkLst>
            <pc:docMk/>
            <pc:sldMk cId="3604501029" sldId="265"/>
            <ac:spMk id="5" creationId="{B4F1C6B5-DDBE-D399-D404-D3A737A75D69}"/>
          </ac:spMkLst>
        </pc:spChg>
        <pc:spChg chg="add del mod">
          <ac:chgData name="Bhuvana Pravallika" userId="e492d7788c8253f9" providerId="LiveId" clId="{8EF197DE-7F2F-4490-841F-2B2C624AF708}" dt="2024-06-13T07:02:40.413" v="620" actId="22"/>
          <ac:spMkLst>
            <pc:docMk/>
            <pc:sldMk cId="3604501029" sldId="265"/>
            <ac:spMk id="6" creationId="{5CC3ED67-D8D6-B8DC-D45C-BE74C879CABA}"/>
          </ac:spMkLst>
        </pc:spChg>
        <pc:spChg chg="add del mod">
          <ac:chgData name="Bhuvana Pravallika" userId="e492d7788c8253f9" providerId="LiveId" clId="{8EF197DE-7F2F-4490-841F-2B2C624AF708}" dt="2024-06-13T07:02:37.524" v="613" actId="21"/>
          <ac:spMkLst>
            <pc:docMk/>
            <pc:sldMk cId="3604501029" sldId="265"/>
            <ac:spMk id="8" creationId="{FE91B8A5-95B6-48AB-DB31-85F7499E5CEA}"/>
          </ac:spMkLst>
        </pc:spChg>
        <pc:picChg chg="add del mod">
          <ac:chgData name="Bhuvana Pravallika" userId="e492d7788c8253f9" providerId="LiveId" clId="{8EF197DE-7F2F-4490-841F-2B2C624AF708}" dt="2024-06-13T07:02:43.035" v="627"/>
          <ac:picMkLst>
            <pc:docMk/>
            <pc:sldMk cId="3604501029" sldId="265"/>
            <ac:picMk id="4" creationId="{15C23577-2D78-2EF1-4AEF-F6DF7A717C12}"/>
          </ac:picMkLst>
        </pc:picChg>
        <pc:picChg chg="add mod">
          <ac:chgData name="Bhuvana Pravallika" userId="e492d7788c8253f9" providerId="LiveId" clId="{8EF197DE-7F2F-4490-841F-2B2C624AF708}" dt="2024-06-13T07:02:46.598" v="629"/>
          <ac:picMkLst>
            <pc:docMk/>
            <pc:sldMk cId="3604501029" sldId="265"/>
            <ac:picMk id="9" creationId="{15C23577-2D78-2EF1-4AEF-F6DF7A717C12}"/>
          </ac:picMkLst>
        </pc:picChg>
        <pc:picChg chg="add mod">
          <ac:chgData name="Bhuvana Pravallika" userId="e492d7788c8253f9" providerId="LiveId" clId="{8EF197DE-7F2F-4490-841F-2B2C624AF708}" dt="2024-06-13T07:03:38.279" v="634" actId="1076"/>
          <ac:picMkLst>
            <pc:docMk/>
            <pc:sldMk cId="3604501029" sldId="265"/>
            <ac:picMk id="10" creationId="{E4A0805B-15DB-7974-762E-8CCEE10333BE}"/>
          </ac:picMkLst>
        </pc:picChg>
      </pc:sldChg>
      <pc:sldChg chg="modSp new mod modTransition modShow">
        <pc:chgData name="Bhuvana Pravallika" userId="e492d7788c8253f9" providerId="LiveId" clId="{8EF197DE-7F2F-4490-841F-2B2C624AF708}" dt="2024-06-14T14:46:18.798" v="837"/>
        <pc:sldMkLst>
          <pc:docMk/>
          <pc:sldMk cId="1274966615" sldId="266"/>
        </pc:sldMkLst>
        <pc:spChg chg="mod">
          <ac:chgData name="Bhuvana Pravallika" userId="e492d7788c8253f9" providerId="LiveId" clId="{8EF197DE-7F2F-4490-841F-2B2C624AF708}" dt="2024-06-13T07:05:58.804" v="666" actId="20577"/>
          <ac:spMkLst>
            <pc:docMk/>
            <pc:sldMk cId="1274966615" sldId="266"/>
            <ac:spMk id="2" creationId="{F8FCC7D4-9279-2329-7989-4B183C60EDC4}"/>
          </ac:spMkLst>
        </pc:spChg>
      </pc:sldChg>
      <pc:sldChg chg="addSp delSp modSp new del mod">
        <pc:chgData name="Bhuvana Pravallika" userId="e492d7788c8253f9" providerId="LiveId" clId="{8EF197DE-7F2F-4490-841F-2B2C624AF708}" dt="2024-06-13T07:31:41.026" v="823" actId="680"/>
        <pc:sldMkLst>
          <pc:docMk/>
          <pc:sldMk cId="212240914" sldId="267"/>
        </pc:sldMkLst>
        <pc:spChg chg="add del">
          <ac:chgData name="Bhuvana Pravallika" userId="e492d7788c8253f9" providerId="LiveId" clId="{8EF197DE-7F2F-4490-841F-2B2C624AF708}" dt="2024-06-13T07:31:40.708" v="822"/>
          <ac:spMkLst>
            <pc:docMk/>
            <pc:sldMk cId="212240914" sldId="267"/>
            <ac:spMk id="2" creationId="{9967BDEB-FB38-C59B-68D2-47392F5D4074}"/>
          </ac:spMkLst>
        </pc:spChg>
        <pc:spChg chg="mod">
          <ac:chgData name="Bhuvana Pravallika" userId="e492d7788c8253f9" providerId="LiveId" clId="{8EF197DE-7F2F-4490-841F-2B2C624AF708}" dt="2024-06-13T07:31:39.779" v="819" actId="14100"/>
          <ac:spMkLst>
            <pc:docMk/>
            <pc:sldMk cId="212240914" sldId="267"/>
            <ac:spMk id="3" creationId="{38429673-1826-E63A-2402-FCDEC583453B}"/>
          </ac:spMkLst>
        </pc:spChg>
        <pc:spChg chg="add mod">
          <ac:chgData name="Bhuvana Pravallika" userId="e492d7788c8253f9" providerId="LiveId" clId="{8EF197DE-7F2F-4490-841F-2B2C624AF708}" dt="2024-06-13T07:31:40.371" v="821" actId="207"/>
          <ac:spMkLst>
            <pc:docMk/>
            <pc:sldMk cId="212240914" sldId="267"/>
            <ac:spMk id="4" creationId="{D3A4646B-E492-BFD9-E896-86AD21941068}"/>
          </ac:spMkLst>
        </pc:spChg>
      </pc:sldChg>
      <pc:sldChg chg="add del">
        <pc:chgData name="Bhuvana Pravallika" userId="e492d7788c8253f9" providerId="LiveId" clId="{8EF197DE-7F2F-4490-841F-2B2C624AF708}" dt="2024-06-13T07:34:30.235" v="828" actId="2890"/>
        <pc:sldMkLst>
          <pc:docMk/>
          <pc:sldMk cId="3108980009" sldId="267"/>
        </pc:sldMkLst>
      </pc:sldChg>
      <pc:sldMasterChg chg="modTransition modSldLayout">
        <pc:chgData name="Bhuvana Pravallika" userId="e492d7788c8253f9" providerId="LiveId" clId="{8EF197DE-7F2F-4490-841F-2B2C624AF708}" dt="2024-06-14T14:46:18.798" v="837"/>
        <pc:sldMasterMkLst>
          <pc:docMk/>
          <pc:sldMasterMk cId="4181073878" sldId="2147483719"/>
        </pc:sldMasterMkLst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3355944694" sldId="2147483720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504820383" sldId="2147483721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3125160712" sldId="2147483722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2878658766" sldId="2147483723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3128953553" sldId="2147483724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2943752405" sldId="2147483725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170750899" sldId="2147483726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3851797092" sldId="2147483727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1859922866" sldId="2147483728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2012309534" sldId="2147483729"/>
          </pc:sldLayoutMkLst>
        </pc:sldLayoutChg>
        <pc:sldLayoutChg chg="modTransition">
          <pc:chgData name="Bhuvana Pravallika" userId="e492d7788c8253f9" providerId="LiveId" clId="{8EF197DE-7F2F-4490-841F-2B2C624AF708}" dt="2024-06-14T14:46:18.798" v="837"/>
          <pc:sldLayoutMkLst>
            <pc:docMk/>
            <pc:sldMasterMk cId="4181073878" sldId="2147483719"/>
            <pc:sldLayoutMk cId="2597160794" sldId="214748373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4469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095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607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203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607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587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5355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524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08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970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228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280A80-3904-4823-8EFA-26BE7B22FCE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2B85A1-C7AA-483D-882B-9B61A82292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7816-2F0C-F49E-5D3F-CAA7B63A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5C20B-FAA3-25FD-F55D-E67DD6C4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Bhuvana Pravallika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876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C156-8A05-1FB0-8C19-8B853D04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b="1" i="0" dirty="0">
                <a:solidFill>
                  <a:srgbClr val="1375B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</a:br>
            <a:r>
              <a:rPr lang="en-IN" sz="4000" b="1" i="0" dirty="0">
                <a:solidFill>
                  <a:srgbClr val="1375B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Miscellaneous Data Types</a:t>
            </a:r>
            <a:br>
              <a:rPr lang="en-IN" sz="4000" b="1" i="0" dirty="0">
                <a:solidFill>
                  <a:srgbClr val="1375B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35A9-6E6F-0817-6E16-FE6444CC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4" y="2245489"/>
            <a:ext cx="9945548" cy="406387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CLOB:</a:t>
            </a:r>
            <a:r>
              <a:rPr lang="en-US" b="0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 CLOB stands for Character Large Objects. They can hold character data for up to 2GB. Not supported by MySQL, though. MySQL uses Text to achieve the same.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BLOB: </a:t>
            </a:r>
            <a:r>
              <a:rPr lang="en-US" b="0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BLOB stands for Binary Large Objects. They are used for storing binary objects of size up to 2GB. Usually, images are converted into binary objects and stored in BLOB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XML: </a:t>
            </a:r>
            <a:r>
              <a:rPr lang="en-US" b="0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Used for storing XML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JSON: </a:t>
            </a:r>
            <a:r>
              <a:rPr lang="en-US" b="0" i="0" dirty="0">
                <a:solidFill>
                  <a:srgbClr val="4D5968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Used for storing JSON data. Not supported by MySQL.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0805B-15DB-7974-762E-8CCEE103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82" y="4277424"/>
            <a:ext cx="2769364" cy="1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10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C7D4-9279-2329-7989-4B183C60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569580"/>
            <a:ext cx="9720072" cy="166675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		</a:t>
            </a:r>
            <a:r>
              <a:rPr lang="en-US" sz="9600" dirty="0">
                <a:solidFill>
                  <a:srgbClr val="00B0F0"/>
                </a:solidFill>
              </a:rPr>
              <a:t>THANK YOU</a:t>
            </a:r>
            <a:endParaRPr lang="en-IN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66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1637-321A-5F0D-E17E-BFD7662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29" y="625034"/>
            <a:ext cx="9933972" cy="85652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B0F0"/>
                </a:solidFill>
              </a:rPr>
            </a:br>
            <a:r>
              <a:rPr lang="en-US" sz="4000" dirty="0">
                <a:solidFill>
                  <a:srgbClr val="00B0F0"/>
                </a:solidFill>
              </a:rPr>
              <a:t>In today's world, everywhere u see data. Every thing is connected with data.</a:t>
            </a:r>
            <a:endParaRPr lang="en-IN" sz="40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Businessperson on a computer">
            <a:extLst>
              <a:ext uri="{FF2B5EF4-FFF2-40B4-BE49-F238E27FC236}">
                <a16:creationId xmlns:a16="http://schemas.microsoft.com/office/drawing/2014/main" id="{7CE48871-4282-94B5-B64A-FD7FFF99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2662" y="2538683"/>
            <a:ext cx="4109011" cy="3203830"/>
          </a:xfrm>
        </p:spPr>
      </p:pic>
      <p:pic>
        <p:nvPicPr>
          <p:cNvPr id="7" name="Picture 6" descr="Doctors monitoring patient condition on monitors">
            <a:extLst>
              <a:ext uri="{FF2B5EF4-FFF2-40B4-BE49-F238E27FC236}">
                <a16:creationId xmlns:a16="http://schemas.microsoft.com/office/drawing/2014/main" id="{BBD43CD3-493B-6C77-69E5-2FF18255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2" y="2687685"/>
            <a:ext cx="3530279" cy="3193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19558-EB37-7822-3507-E1D4091D4A0E}"/>
              </a:ext>
            </a:extLst>
          </p:cNvPr>
          <p:cNvSpPr txBox="1"/>
          <p:nvPr/>
        </p:nvSpPr>
        <p:spPr>
          <a:xfrm>
            <a:off x="2511704" y="5863634"/>
            <a:ext cx="22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Analyzing Data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C3665-7198-8BCE-D388-65D5D008AB92}"/>
              </a:ext>
            </a:extLst>
          </p:cNvPr>
          <p:cNvSpPr txBox="1"/>
          <p:nvPr/>
        </p:nvSpPr>
        <p:spPr>
          <a:xfrm>
            <a:off x="8264324" y="6048300"/>
            <a:ext cx="17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Searching Data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8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5116-BC05-B48A-9D8C-7CF148BC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Data became confidential. Now to store this data we are using Databases. Since this databases stores tones of data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026" name="Picture 2" descr="Image result for DATABASES">
            <a:extLst>
              <a:ext uri="{FF2B5EF4-FFF2-40B4-BE49-F238E27FC236}">
                <a16:creationId xmlns:a16="http://schemas.microsoft.com/office/drawing/2014/main" id="{D6F0EB01-CCC7-AE52-50DF-400C1D48F9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17" y="2720008"/>
            <a:ext cx="4362932" cy="2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S">
            <a:extLst>
              <a:ext uri="{FF2B5EF4-FFF2-40B4-BE49-F238E27FC236}">
                <a16:creationId xmlns:a16="http://schemas.microsoft.com/office/drawing/2014/main" id="{0636BE94-DE4B-B6F9-C5E5-3D4B7EC2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720008"/>
            <a:ext cx="3817198" cy="2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18C07-7CE7-80BE-559D-67E68712CC30}"/>
              </a:ext>
            </a:extLst>
          </p:cNvPr>
          <p:cNvSpPr txBox="1"/>
          <p:nvPr/>
        </p:nvSpPr>
        <p:spPr>
          <a:xfrm>
            <a:off x="1516283" y="5489294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Databases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96D54-ECD3-2743-4598-AC3AC79DBAAA}"/>
              </a:ext>
            </a:extLst>
          </p:cNvPr>
          <p:cNvSpPr txBox="1"/>
          <p:nvPr/>
        </p:nvSpPr>
        <p:spPr>
          <a:xfrm>
            <a:off x="7130005" y="5386993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Connected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592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BE3-6BAB-E164-DBF2-AA52ABCC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Data may be in any format. To maintain a structure and to categorize we use Data types in SQL.</a:t>
            </a:r>
            <a:endParaRPr lang="en-IN" sz="3200" dirty="0">
              <a:solidFill>
                <a:srgbClr val="00B0F0"/>
              </a:solidFill>
            </a:endParaRPr>
          </a:p>
        </p:txBody>
      </p:sp>
      <p:pic>
        <p:nvPicPr>
          <p:cNvPr id="2050" name="Picture 2" descr="Image result for DATABASES">
            <a:extLst>
              <a:ext uri="{FF2B5EF4-FFF2-40B4-BE49-F238E27FC236}">
                <a16:creationId xmlns:a16="http://schemas.microsoft.com/office/drawing/2014/main" id="{5C454A6E-9782-690F-0D38-D3FED863CF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488517"/>
            <a:ext cx="3638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TABASES">
            <a:extLst>
              <a:ext uri="{FF2B5EF4-FFF2-40B4-BE49-F238E27FC236}">
                <a16:creationId xmlns:a16="http://schemas.microsoft.com/office/drawing/2014/main" id="{BE5A2E92-E10E-9BA3-F500-3F61EF89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52" y="2488517"/>
            <a:ext cx="4588641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FC164-9EB8-67CC-4551-FEAD2F4A85E5}"/>
              </a:ext>
            </a:extLst>
          </p:cNvPr>
          <p:cNvSpPr txBox="1"/>
          <p:nvPr/>
        </p:nvSpPr>
        <p:spPr>
          <a:xfrm>
            <a:off x="1296365" y="5095755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Data with 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072AB-A174-1D9D-0FF2-D18C3F092E16}"/>
              </a:ext>
            </a:extLst>
          </p:cNvPr>
          <p:cNvSpPr txBox="1"/>
          <p:nvPr/>
        </p:nvSpPr>
        <p:spPr>
          <a:xfrm>
            <a:off x="7014259" y="4911089"/>
            <a:ext cx="30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Different kinds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8061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F815-E4C5-A431-640E-4295F9E0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 SQL, data types specify the type of data that can be stored in a column. Here are some of the most common types:</a:t>
            </a:r>
            <a:endParaRPr lang="en-IN" sz="32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numeric">
            <a:extLst>
              <a:ext uri="{FF2B5EF4-FFF2-40B4-BE49-F238E27FC236}">
                <a16:creationId xmlns:a16="http://schemas.microsoft.com/office/drawing/2014/main" id="{DE9A3A48-0913-F463-747A-A9074A9F0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4" y="2378857"/>
            <a:ext cx="247660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alary">
            <a:extLst>
              <a:ext uri="{FF2B5EF4-FFF2-40B4-BE49-F238E27FC236}">
                <a16:creationId xmlns:a16="http://schemas.microsoft.com/office/drawing/2014/main" id="{9AFEB62B-808C-F23E-5EF4-92153C48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4" y="4540982"/>
            <a:ext cx="2476602" cy="17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ata time">
            <a:extLst>
              <a:ext uri="{FF2B5EF4-FFF2-40B4-BE49-F238E27FC236}">
                <a16:creationId xmlns:a16="http://schemas.microsoft.com/office/drawing/2014/main" id="{291B4542-592C-D027-0DD2-15EBB2FB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78" y="2378857"/>
            <a:ext cx="2521286" cy="14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ql boolean">
            <a:extLst>
              <a:ext uri="{FF2B5EF4-FFF2-40B4-BE49-F238E27FC236}">
                <a16:creationId xmlns:a16="http://schemas.microsoft.com/office/drawing/2014/main" id="{3B410A3E-A5EF-8EAB-6B39-A7015CA9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283" y="4540982"/>
            <a:ext cx="2343150" cy="173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ql binary data images">
            <a:extLst>
              <a:ext uri="{FF2B5EF4-FFF2-40B4-BE49-F238E27FC236}">
                <a16:creationId xmlns:a16="http://schemas.microsoft.com/office/drawing/2014/main" id="{043522D1-026F-C5CE-F31B-CA1724E2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46" y="3085390"/>
            <a:ext cx="2686050" cy="20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46A04-12FD-14E7-0617-E4D0FCB704A9}"/>
              </a:ext>
            </a:extLst>
          </p:cNvPr>
          <p:cNvSpPr txBox="1"/>
          <p:nvPr/>
        </p:nvSpPr>
        <p:spPr>
          <a:xfrm>
            <a:off x="1458411" y="3915505"/>
            <a:ext cx="1423686" cy="37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D9501-8A6C-F4FF-E055-D9A06AF9303D}"/>
              </a:ext>
            </a:extLst>
          </p:cNvPr>
          <p:cNvSpPr txBox="1"/>
          <p:nvPr/>
        </p:nvSpPr>
        <p:spPr>
          <a:xfrm>
            <a:off x="1503425" y="62727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98076-B68D-429B-CB92-37389A0ABFA3}"/>
              </a:ext>
            </a:extLst>
          </p:cNvPr>
          <p:cNvSpPr txBox="1"/>
          <p:nvPr/>
        </p:nvSpPr>
        <p:spPr>
          <a:xfrm>
            <a:off x="8976850" y="3820206"/>
            <a:ext cx="18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 and Time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506DB-6464-3D5F-A43F-6C34651F33F5}"/>
              </a:ext>
            </a:extLst>
          </p:cNvPr>
          <p:cNvSpPr txBox="1"/>
          <p:nvPr/>
        </p:nvSpPr>
        <p:spPr>
          <a:xfrm>
            <a:off x="9459089" y="5878741"/>
            <a:ext cx="1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B4C3-21D6-F3EF-2A27-57BD7DD64661}"/>
              </a:ext>
            </a:extLst>
          </p:cNvPr>
          <p:cNvSpPr txBox="1"/>
          <p:nvPr/>
        </p:nvSpPr>
        <p:spPr>
          <a:xfrm>
            <a:off x="5636871" y="51160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Binary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2651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0F3-C664-DFC1-0383-CD13292B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Numeric Data </a:t>
            </a:r>
            <a:r>
              <a:rPr lang="en-IN" dirty="0" err="1">
                <a:solidFill>
                  <a:srgbClr val="00B0F0"/>
                </a:solidFill>
              </a:rPr>
              <a:t>TypeS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7EE9-D876-A647-7BB2-DAF5B5E4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7025"/>
            <a:ext cx="9720073" cy="4392335"/>
          </a:xfrm>
        </p:spPr>
        <p:txBody>
          <a:bodyPr/>
          <a:lstStyle/>
          <a:p>
            <a:r>
              <a:rPr lang="en-US" dirty="0"/>
              <a:t>INT: Used for whole numbers. Example: 123</a:t>
            </a:r>
          </a:p>
          <a:p>
            <a:r>
              <a:rPr lang="en-US" dirty="0"/>
              <a:t>FLOAT: Used for floating-point numbers, which are numbers with decimals. </a:t>
            </a:r>
          </a:p>
          <a:p>
            <a:r>
              <a:rPr lang="en-US" dirty="0"/>
              <a:t>Example: 123.45</a:t>
            </a:r>
          </a:p>
          <a:p>
            <a:r>
              <a:rPr lang="en-US" dirty="0"/>
              <a:t>Query: CREATE TABLE CSE(ROLLNO INT(5), MARKS FLOAT(10));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9E6EF-2162-9A7F-21D0-0F728444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577" y="603436"/>
            <a:ext cx="3019294" cy="131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60018F-0C48-0EB1-27B0-DB69D888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02" y="3873005"/>
            <a:ext cx="7209145" cy="26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45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1A7B-4251-3EA9-753A-21E70D33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098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Character Data Types: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82D6-8387-5266-816E-50B8AC8A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1397"/>
            <a:ext cx="9720073" cy="4387963"/>
          </a:xfrm>
        </p:spPr>
        <p:txBody>
          <a:bodyPr/>
          <a:lstStyle/>
          <a:p>
            <a:r>
              <a:rPr lang="en-US" dirty="0"/>
              <a:t>CHAR: Fixed-length character data. Example: CHAR(10) reserves 10 characters.</a:t>
            </a:r>
          </a:p>
          <a:p>
            <a:r>
              <a:rPr lang="en-US" dirty="0"/>
              <a:t>VARCHAR: Variable-length character data. </a:t>
            </a:r>
          </a:p>
          <a:p>
            <a:r>
              <a:rPr lang="en-US" dirty="0"/>
              <a:t>Example: VARCHAR(50) can store up to 50 characters.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B3E57-67ED-9438-BC43-BBDBC0B1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2" y="3429000"/>
            <a:ext cx="703387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68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7FEE-93D3-6695-BBCF-2FE98B73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Date and time data types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32E4-F7B5-AA67-E68C-1ED82ACB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8248"/>
            <a:ext cx="9720073" cy="4411112"/>
          </a:xfrm>
        </p:spPr>
        <p:txBody>
          <a:bodyPr/>
          <a:lstStyle/>
          <a:p>
            <a:r>
              <a:rPr lang="en-US" dirty="0"/>
              <a:t>DATE: Stores date values. Example: 2023-06-13</a:t>
            </a:r>
          </a:p>
          <a:p>
            <a:r>
              <a:rPr lang="en-US" dirty="0"/>
              <a:t>TIME: Stores time values. Example: 10:55:30</a:t>
            </a:r>
          </a:p>
          <a:p>
            <a:r>
              <a:rPr lang="en-US" dirty="0"/>
              <a:t>DATETIME: Stores both date and time values. Example: 2023-06-13 15:30:00</a:t>
            </a:r>
          </a:p>
          <a:p>
            <a:r>
              <a:rPr lang="en-US" dirty="0"/>
              <a:t>TIMESTAMP: The timestamp used to mark timestamp whenever a row is updated or entered in the table.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D43F6-4217-F39A-DA5A-9DC5C4C1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55" y="4333256"/>
            <a:ext cx="8299519" cy="19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48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B49-29EC-4826-DFAB-8F9E1D12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Boolean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675E-7A3A-4EF0-D1F7-359E0AEB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BOOLEAN: Stores TRUE or FALSE values. </a:t>
            </a:r>
          </a:p>
          <a:p>
            <a:r>
              <a:rPr lang="en-US" dirty="0"/>
              <a:t>It’s often represented as 0 (false) or 1 (true) in databases.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584E-A2F5-CF66-7F91-2A7D8C00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20" y="3164332"/>
            <a:ext cx="6372471" cy="32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279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387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Nunito Sans</vt:lpstr>
      <vt:lpstr>Tw Cen MT</vt:lpstr>
      <vt:lpstr>Tw Cen MT Condensed</vt:lpstr>
      <vt:lpstr>Wingdings 3</vt:lpstr>
      <vt:lpstr>Integral</vt:lpstr>
      <vt:lpstr>SQL DATA TYPES</vt:lpstr>
      <vt:lpstr> In today's world, everywhere u see data. Every thing is connected with data.</vt:lpstr>
      <vt:lpstr>Data became confidential. Now to store this data we are using Databases. Since this databases stores tones of data.</vt:lpstr>
      <vt:lpstr>Data may be in any format. To maintain a structure and to categorize we use Data types in SQL.</vt:lpstr>
      <vt:lpstr>In SQL, data types specify the type of data that can be stored in a column. Here are some of the most common types:</vt:lpstr>
      <vt:lpstr>Numeric Data TypeS</vt:lpstr>
      <vt:lpstr>Character Data Types:</vt:lpstr>
      <vt:lpstr>Date and time data types</vt:lpstr>
      <vt:lpstr>Boolean Data Type:</vt:lpstr>
      <vt:lpstr> Miscellaneous Data Types 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Bhuvana Pravallika</dc:creator>
  <cp:lastModifiedBy>Bhuvana Pravallika</cp:lastModifiedBy>
  <cp:revision>1</cp:revision>
  <dcterms:created xsi:type="dcterms:W3CDTF">2024-06-13T04:31:12Z</dcterms:created>
  <dcterms:modified xsi:type="dcterms:W3CDTF">2024-06-14T14:46:20Z</dcterms:modified>
</cp:coreProperties>
</file>