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54D50-888F-4E6A-8144-9E1AF7919380}" v="10" dt="2024-07-07T05:52:24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vana Pravallika" userId="e492d7788c8253f9" providerId="LiveId" clId="{F9854D50-888F-4E6A-8144-9E1AF7919380}"/>
    <pc:docChg chg="undo custSel addSld delSld modSld modMainMaster">
      <pc:chgData name="Bhuvana Pravallika" userId="e492d7788c8253f9" providerId="LiveId" clId="{F9854D50-888F-4E6A-8144-9E1AF7919380}" dt="2024-07-07T05:52:24.874" v="342"/>
      <pc:docMkLst>
        <pc:docMk/>
      </pc:docMkLst>
      <pc:sldChg chg="addSp delSp modSp mod modTransition">
        <pc:chgData name="Bhuvana Pravallika" userId="e492d7788c8253f9" providerId="LiveId" clId="{F9854D50-888F-4E6A-8144-9E1AF7919380}" dt="2024-07-07T05:52:24.874" v="342"/>
        <pc:sldMkLst>
          <pc:docMk/>
          <pc:sldMk cId="2596288846" sldId="256"/>
        </pc:sldMkLst>
        <pc:spChg chg="add del mod">
          <ac:chgData name="Bhuvana Pravallika" userId="e492d7788c8253f9" providerId="LiveId" clId="{F9854D50-888F-4E6A-8144-9E1AF7919380}" dt="2024-07-07T05:50:20.918" v="340"/>
          <ac:spMkLst>
            <pc:docMk/>
            <pc:sldMk cId="2596288846" sldId="256"/>
            <ac:spMk id="6" creationId="{3FB82522-7444-056A-8EC7-CF75040BEE36}"/>
          </ac:spMkLst>
        </pc:spChg>
        <pc:picChg chg="add del mod">
          <ac:chgData name="Bhuvana Pravallika" userId="e492d7788c8253f9" providerId="LiveId" clId="{F9854D50-888F-4E6A-8144-9E1AF7919380}" dt="2024-07-07T05:50:28.968" v="341" actId="21"/>
          <ac:picMkLst>
            <pc:docMk/>
            <pc:sldMk cId="2596288846" sldId="256"/>
            <ac:picMk id="5" creationId="{2771FAF5-01DD-F273-CCF6-F976AFBF09E6}"/>
          </ac:picMkLst>
        </pc:picChg>
      </pc:sldChg>
      <pc:sldChg chg="modTransition">
        <pc:chgData name="Bhuvana Pravallika" userId="e492d7788c8253f9" providerId="LiveId" clId="{F9854D50-888F-4E6A-8144-9E1AF7919380}" dt="2024-07-07T05:52:24.874" v="342"/>
        <pc:sldMkLst>
          <pc:docMk/>
          <pc:sldMk cId="1997369823" sldId="257"/>
        </pc:sldMkLst>
      </pc:sldChg>
      <pc:sldChg chg="modTransition">
        <pc:chgData name="Bhuvana Pravallika" userId="e492d7788c8253f9" providerId="LiveId" clId="{F9854D50-888F-4E6A-8144-9E1AF7919380}" dt="2024-07-07T05:52:24.874" v="342"/>
        <pc:sldMkLst>
          <pc:docMk/>
          <pc:sldMk cId="4220875390" sldId="258"/>
        </pc:sldMkLst>
      </pc:sldChg>
      <pc:sldChg chg="modTransition">
        <pc:chgData name="Bhuvana Pravallika" userId="e492d7788c8253f9" providerId="LiveId" clId="{F9854D50-888F-4E6A-8144-9E1AF7919380}" dt="2024-07-07T05:52:24.874" v="342"/>
        <pc:sldMkLst>
          <pc:docMk/>
          <pc:sldMk cId="3388850141" sldId="259"/>
        </pc:sldMkLst>
      </pc:sldChg>
      <pc:sldChg chg="addSp delSp modSp new mod modTransition">
        <pc:chgData name="Bhuvana Pravallika" userId="e492d7788c8253f9" providerId="LiveId" clId="{F9854D50-888F-4E6A-8144-9E1AF7919380}" dt="2024-07-07T05:52:24.874" v="342"/>
        <pc:sldMkLst>
          <pc:docMk/>
          <pc:sldMk cId="318471628" sldId="260"/>
        </pc:sldMkLst>
        <pc:spChg chg="add mod">
          <ac:chgData name="Bhuvana Pravallika" userId="e492d7788c8253f9" providerId="LiveId" clId="{F9854D50-888F-4E6A-8144-9E1AF7919380}" dt="2024-07-07T05:13:15.656" v="12" actId="255"/>
          <ac:spMkLst>
            <pc:docMk/>
            <pc:sldMk cId="318471628" sldId="260"/>
            <ac:spMk id="3" creationId="{C0EEB59C-4EA1-0D3D-0CDD-539E73639A5C}"/>
          </ac:spMkLst>
        </pc:spChg>
        <pc:spChg chg="add mod">
          <ac:chgData name="Bhuvana Pravallika" userId="e492d7788c8253f9" providerId="LiveId" clId="{F9854D50-888F-4E6A-8144-9E1AF7919380}" dt="2024-07-07T05:13:08.718" v="11" actId="14100"/>
          <ac:spMkLst>
            <pc:docMk/>
            <pc:sldMk cId="318471628" sldId="260"/>
            <ac:spMk id="6" creationId="{AE8BE4E6-CFF6-9263-5558-C1A138AFB438}"/>
          </ac:spMkLst>
        </pc:spChg>
        <pc:spChg chg="add del mod">
          <ac:chgData name="Bhuvana Pravallika" userId="e492d7788c8253f9" providerId="LiveId" clId="{F9854D50-888F-4E6A-8144-9E1AF7919380}" dt="2024-07-07T05:14:49.315" v="26"/>
          <ac:spMkLst>
            <pc:docMk/>
            <pc:sldMk cId="318471628" sldId="260"/>
            <ac:spMk id="9" creationId="{28D5A1A7-B0EF-5C95-C53B-A29DD17EF7D1}"/>
          </ac:spMkLst>
        </pc:spChg>
        <pc:spChg chg="add mod">
          <ac:chgData name="Bhuvana Pravallika" userId="e492d7788c8253f9" providerId="LiveId" clId="{F9854D50-888F-4E6A-8144-9E1AF7919380}" dt="2024-07-07T05:15:35.149" v="42" actId="1076"/>
          <ac:spMkLst>
            <pc:docMk/>
            <pc:sldMk cId="318471628" sldId="260"/>
            <ac:spMk id="10" creationId="{1DEF0CA0-9A36-DE85-DE73-F0323EEAC124}"/>
          </ac:spMkLst>
        </pc:spChg>
        <pc:spChg chg="add mod">
          <ac:chgData name="Bhuvana Pravallika" userId="e492d7788c8253f9" providerId="LiveId" clId="{F9854D50-888F-4E6A-8144-9E1AF7919380}" dt="2024-07-07T05:17:05.196" v="68" actId="1076"/>
          <ac:spMkLst>
            <pc:docMk/>
            <pc:sldMk cId="318471628" sldId="260"/>
            <ac:spMk id="11" creationId="{675CAD4F-743A-80E7-A788-9056B64DF2B8}"/>
          </ac:spMkLst>
        </pc:spChg>
        <pc:spChg chg="add del mod">
          <ac:chgData name="Bhuvana Pravallika" userId="e492d7788c8253f9" providerId="LiveId" clId="{F9854D50-888F-4E6A-8144-9E1AF7919380}" dt="2024-07-07T05:19:23.231" v="80"/>
          <ac:spMkLst>
            <pc:docMk/>
            <pc:sldMk cId="318471628" sldId="260"/>
            <ac:spMk id="14" creationId="{8E9E3FAB-9057-B2E3-E432-C4CEC59F9CD8}"/>
          </ac:spMkLst>
        </pc:spChg>
        <pc:spChg chg="add mod">
          <ac:chgData name="Bhuvana Pravallika" userId="e492d7788c8253f9" providerId="LiveId" clId="{F9854D50-888F-4E6A-8144-9E1AF7919380}" dt="2024-07-07T05:20:40.429" v="111" actId="20577"/>
          <ac:spMkLst>
            <pc:docMk/>
            <pc:sldMk cId="318471628" sldId="260"/>
            <ac:spMk id="15" creationId="{071E9A9F-AFCB-DBB5-1297-D4F98AC6FD6A}"/>
          </ac:spMkLst>
        </pc:spChg>
        <pc:picChg chg="add mod">
          <ac:chgData name="Bhuvana Pravallika" userId="e492d7788c8253f9" providerId="LiveId" clId="{F9854D50-888F-4E6A-8144-9E1AF7919380}" dt="2024-07-07T05:13:20.147" v="13" actId="1076"/>
          <ac:picMkLst>
            <pc:docMk/>
            <pc:sldMk cId="318471628" sldId="260"/>
            <ac:picMk id="5" creationId="{773B5F95-94EB-CD85-EFBE-43B3E81AA1F1}"/>
          </ac:picMkLst>
        </pc:picChg>
        <pc:picChg chg="add mod">
          <ac:chgData name="Bhuvana Pravallika" userId="e492d7788c8253f9" providerId="LiveId" clId="{F9854D50-888F-4E6A-8144-9E1AF7919380}" dt="2024-07-07T05:19:26.762" v="81" actId="1076"/>
          <ac:picMkLst>
            <pc:docMk/>
            <pc:sldMk cId="318471628" sldId="260"/>
            <ac:picMk id="8" creationId="{AD7A0C88-1BD3-4131-6EF9-32E01D1499C4}"/>
          </ac:picMkLst>
        </pc:picChg>
        <pc:picChg chg="add mod">
          <ac:chgData name="Bhuvana Pravallika" userId="e492d7788c8253f9" providerId="LiveId" clId="{F9854D50-888F-4E6A-8144-9E1AF7919380}" dt="2024-07-07T05:19:22.393" v="78" actId="14100"/>
          <ac:picMkLst>
            <pc:docMk/>
            <pc:sldMk cId="318471628" sldId="260"/>
            <ac:picMk id="13" creationId="{ADF46259-B5E3-92F0-665E-EE670820F20E}"/>
          </ac:picMkLst>
        </pc:picChg>
      </pc:sldChg>
      <pc:sldChg chg="new del">
        <pc:chgData name="Bhuvana Pravallika" userId="e492d7788c8253f9" providerId="LiveId" clId="{F9854D50-888F-4E6A-8144-9E1AF7919380}" dt="2024-07-07T05:09:51.237" v="3" actId="680"/>
        <pc:sldMkLst>
          <pc:docMk/>
          <pc:sldMk cId="2303902461" sldId="260"/>
        </pc:sldMkLst>
      </pc:sldChg>
      <pc:sldChg chg="new del">
        <pc:chgData name="Bhuvana Pravallika" userId="e492d7788c8253f9" providerId="LiveId" clId="{F9854D50-888F-4E6A-8144-9E1AF7919380}" dt="2024-07-07T05:09:49.971" v="2" actId="680"/>
        <pc:sldMkLst>
          <pc:docMk/>
          <pc:sldMk cId="1656568344" sldId="261"/>
        </pc:sldMkLst>
      </pc:sldChg>
      <pc:sldChg chg="addSp delSp modSp new mod modTransition">
        <pc:chgData name="Bhuvana Pravallika" userId="e492d7788c8253f9" providerId="LiveId" clId="{F9854D50-888F-4E6A-8144-9E1AF7919380}" dt="2024-07-07T05:52:24.874" v="342"/>
        <pc:sldMkLst>
          <pc:docMk/>
          <pc:sldMk cId="2300485867" sldId="261"/>
        </pc:sldMkLst>
        <pc:spChg chg="mod">
          <ac:chgData name="Bhuvana Pravallika" userId="e492d7788c8253f9" providerId="LiveId" clId="{F9854D50-888F-4E6A-8144-9E1AF7919380}" dt="2024-07-07T05:21:42.520" v="137" actId="20577"/>
          <ac:spMkLst>
            <pc:docMk/>
            <pc:sldMk cId="2300485867" sldId="261"/>
            <ac:spMk id="2" creationId="{F9FD23CC-2FEC-4A65-A897-FDB897A0F6A4}"/>
          </ac:spMkLst>
        </pc:spChg>
        <pc:spChg chg="del">
          <ac:chgData name="Bhuvana Pravallika" userId="e492d7788c8253f9" providerId="LiveId" clId="{F9854D50-888F-4E6A-8144-9E1AF7919380}" dt="2024-07-07T05:24:09.260" v="138" actId="22"/>
          <ac:spMkLst>
            <pc:docMk/>
            <pc:sldMk cId="2300485867" sldId="261"/>
            <ac:spMk id="3" creationId="{6D2E9DB0-9857-E06C-561C-1C13E8330DA5}"/>
          </ac:spMkLst>
        </pc:spChg>
        <pc:picChg chg="add mod ord">
          <ac:chgData name="Bhuvana Pravallika" userId="e492d7788c8253f9" providerId="LiveId" clId="{F9854D50-888F-4E6A-8144-9E1AF7919380}" dt="2024-07-07T05:24:24.945" v="142" actId="14100"/>
          <ac:picMkLst>
            <pc:docMk/>
            <pc:sldMk cId="2300485867" sldId="261"/>
            <ac:picMk id="5" creationId="{5F472741-F064-D86A-4D78-A87BE674AD92}"/>
          </ac:picMkLst>
        </pc:picChg>
      </pc:sldChg>
      <pc:sldChg chg="addSp delSp modSp new mod modTransition">
        <pc:chgData name="Bhuvana Pravallika" userId="e492d7788c8253f9" providerId="LiveId" clId="{F9854D50-888F-4E6A-8144-9E1AF7919380}" dt="2024-07-07T05:52:24.874" v="342"/>
        <pc:sldMkLst>
          <pc:docMk/>
          <pc:sldMk cId="4064256393" sldId="262"/>
        </pc:sldMkLst>
        <pc:spChg chg="mod">
          <ac:chgData name="Bhuvana Pravallika" userId="e492d7788c8253f9" providerId="LiveId" clId="{F9854D50-888F-4E6A-8144-9E1AF7919380}" dt="2024-07-07T05:25:19.122" v="175" actId="20577"/>
          <ac:spMkLst>
            <pc:docMk/>
            <pc:sldMk cId="4064256393" sldId="262"/>
            <ac:spMk id="2" creationId="{59C8C5AC-7749-3D81-0505-988C383434B8}"/>
          </ac:spMkLst>
        </pc:spChg>
        <pc:spChg chg="del">
          <ac:chgData name="Bhuvana Pravallika" userId="e492d7788c8253f9" providerId="LiveId" clId="{F9854D50-888F-4E6A-8144-9E1AF7919380}" dt="2024-07-07T05:25:56.298" v="176" actId="22"/>
          <ac:spMkLst>
            <pc:docMk/>
            <pc:sldMk cId="4064256393" sldId="262"/>
            <ac:spMk id="3" creationId="{50FCC968-98F9-4AF5-0E5C-C7B08A7F6123}"/>
          </ac:spMkLst>
        </pc:spChg>
        <pc:picChg chg="add mod ord">
          <ac:chgData name="Bhuvana Pravallika" userId="e492d7788c8253f9" providerId="LiveId" clId="{F9854D50-888F-4E6A-8144-9E1AF7919380}" dt="2024-07-07T05:26:10.782" v="179" actId="14100"/>
          <ac:picMkLst>
            <pc:docMk/>
            <pc:sldMk cId="4064256393" sldId="262"/>
            <ac:picMk id="5" creationId="{127E10AF-6332-462D-9913-1709070B2568}"/>
          </ac:picMkLst>
        </pc:picChg>
      </pc:sldChg>
      <pc:sldChg chg="modSp new mod modTransition">
        <pc:chgData name="Bhuvana Pravallika" userId="e492d7788c8253f9" providerId="LiveId" clId="{F9854D50-888F-4E6A-8144-9E1AF7919380}" dt="2024-07-07T05:52:24.874" v="342"/>
        <pc:sldMkLst>
          <pc:docMk/>
          <pc:sldMk cId="1657989752" sldId="263"/>
        </pc:sldMkLst>
        <pc:spChg chg="mod">
          <ac:chgData name="Bhuvana Pravallika" userId="e492d7788c8253f9" providerId="LiveId" clId="{F9854D50-888F-4E6A-8144-9E1AF7919380}" dt="2024-07-07T05:48:39.453" v="331" actId="20577"/>
          <ac:spMkLst>
            <pc:docMk/>
            <pc:sldMk cId="1657989752" sldId="263"/>
            <ac:spMk id="2" creationId="{3310F8A8-0297-97E4-6678-669D6140CED9}"/>
          </ac:spMkLst>
        </pc:spChg>
        <pc:spChg chg="mod">
          <ac:chgData name="Bhuvana Pravallika" userId="e492d7788c8253f9" providerId="LiveId" clId="{F9854D50-888F-4E6A-8144-9E1AF7919380}" dt="2024-07-07T05:46:27.600" v="254" actId="14100"/>
          <ac:spMkLst>
            <pc:docMk/>
            <pc:sldMk cId="1657989752" sldId="263"/>
            <ac:spMk id="3" creationId="{8633E251-9FD8-CDAF-5101-F76D4A125496}"/>
          </ac:spMkLst>
        </pc:spChg>
      </pc:sldChg>
      <pc:sldChg chg="modSp new mod modTransition">
        <pc:chgData name="Bhuvana Pravallika" userId="e492d7788c8253f9" providerId="LiveId" clId="{F9854D50-888F-4E6A-8144-9E1AF7919380}" dt="2024-07-07T05:52:24.874" v="342"/>
        <pc:sldMkLst>
          <pc:docMk/>
          <pc:sldMk cId="171833475" sldId="264"/>
        </pc:sldMkLst>
        <pc:spChg chg="mod">
          <ac:chgData name="Bhuvana Pravallika" userId="e492d7788c8253f9" providerId="LiveId" clId="{F9854D50-888F-4E6A-8144-9E1AF7919380}" dt="2024-07-07T05:47:38.938" v="265" actId="20577"/>
          <ac:spMkLst>
            <pc:docMk/>
            <pc:sldMk cId="171833475" sldId="264"/>
            <ac:spMk id="2" creationId="{59CC0951-D06A-CE55-B883-336C72A71F88}"/>
          </ac:spMkLst>
        </pc:spChg>
        <pc:spChg chg="mod">
          <ac:chgData name="Bhuvana Pravallika" userId="e492d7788c8253f9" providerId="LiveId" clId="{F9854D50-888F-4E6A-8144-9E1AF7919380}" dt="2024-07-07T05:48:21.301" v="327" actId="27636"/>
          <ac:spMkLst>
            <pc:docMk/>
            <pc:sldMk cId="171833475" sldId="264"/>
            <ac:spMk id="3" creationId="{959C6976-92B1-76D7-ED8C-16312DDB3ABA}"/>
          </ac:spMkLst>
        </pc:spChg>
      </pc:sldChg>
      <pc:sldChg chg="new del">
        <pc:chgData name="Bhuvana Pravallika" userId="e492d7788c8253f9" providerId="LiveId" clId="{F9854D50-888F-4E6A-8144-9E1AF7919380}" dt="2024-07-07T05:47:26.411" v="255" actId="2696"/>
        <pc:sldMkLst>
          <pc:docMk/>
          <pc:sldMk cId="333311992" sldId="264"/>
        </pc:sldMkLst>
      </pc:sldChg>
      <pc:sldMasterChg chg="modTransition modSldLayout">
        <pc:chgData name="Bhuvana Pravallika" userId="e492d7788c8253f9" providerId="LiveId" clId="{F9854D50-888F-4E6A-8144-9E1AF7919380}" dt="2024-07-07T05:52:24.874" v="342"/>
        <pc:sldMasterMkLst>
          <pc:docMk/>
          <pc:sldMasterMk cId="3569057704" sldId="2147483840"/>
        </pc:sldMasterMkLst>
        <pc:sldLayoutChg chg="modTransition">
          <pc:chgData name="Bhuvana Pravallika" userId="e492d7788c8253f9" providerId="LiveId" clId="{F9854D50-888F-4E6A-8144-9E1AF7919380}" dt="2024-07-07T05:52:24.874" v="342"/>
          <pc:sldLayoutMkLst>
            <pc:docMk/>
            <pc:sldMasterMk cId="3569057704" sldId="2147483840"/>
            <pc:sldLayoutMk cId="1900635928" sldId="2147483841"/>
          </pc:sldLayoutMkLst>
        </pc:sldLayoutChg>
        <pc:sldLayoutChg chg="modTransition">
          <pc:chgData name="Bhuvana Pravallika" userId="e492d7788c8253f9" providerId="LiveId" clId="{F9854D50-888F-4E6A-8144-9E1AF7919380}" dt="2024-07-07T05:52:24.874" v="342"/>
          <pc:sldLayoutMkLst>
            <pc:docMk/>
            <pc:sldMasterMk cId="3569057704" sldId="2147483840"/>
            <pc:sldLayoutMk cId="1757551187" sldId="2147483842"/>
          </pc:sldLayoutMkLst>
        </pc:sldLayoutChg>
        <pc:sldLayoutChg chg="modTransition">
          <pc:chgData name="Bhuvana Pravallika" userId="e492d7788c8253f9" providerId="LiveId" clId="{F9854D50-888F-4E6A-8144-9E1AF7919380}" dt="2024-07-07T05:52:24.874" v="342"/>
          <pc:sldLayoutMkLst>
            <pc:docMk/>
            <pc:sldMasterMk cId="3569057704" sldId="2147483840"/>
            <pc:sldLayoutMk cId="949609855" sldId="2147483843"/>
          </pc:sldLayoutMkLst>
        </pc:sldLayoutChg>
        <pc:sldLayoutChg chg="modTransition">
          <pc:chgData name="Bhuvana Pravallika" userId="e492d7788c8253f9" providerId="LiveId" clId="{F9854D50-888F-4E6A-8144-9E1AF7919380}" dt="2024-07-07T05:52:24.874" v="342"/>
          <pc:sldLayoutMkLst>
            <pc:docMk/>
            <pc:sldMasterMk cId="3569057704" sldId="2147483840"/>
            <pc:sldLayoutMk cId="1559867419" sldId="2147483844"/>
          </pc:sldLayoutMkLst>
        </pc:sldLayoutChg>
        <pc:sldLayoutChg chg="modTransition">
          <pc:chgData name="Bhuvana Pravallika" userId="e492d7788c8253f9" providerId="LiveId" clId="{F9854D50-888F-4E6A-8144-9E1AF7919380}" dt="2024-07-07T05:52:24.874" v="342"/>
          <pc:sldLayoutMkLst>
            <pc:docMk/>
            <pc:sldMasterMk cId="3569057704" sldId="2147483840"/>
            <pc:sldLayoutMk cId="1242985237" sldId="2147483845"/>
          </pc:sldLayoutMkLst>
        </pc:sldLayoutChg>
        <pc:sldLayoutChg chg="modTransition">
          <pc:chgData name="Bhuvana Pravallika" userId="e492d7788c8253f9" providerId="LiveId" clId="{F9854D50-888F-4E6A-8144-9E1AF7919380}" dt="2024-07-07T05:52:24.874" v="342"/>
          <pc:sldLayoutMkLst>
            <pc:docMk/>
            <pc:sldMasterMk cId="3569057704" sldId="2147483840"/>
            <pc:sldLayoutMk cId="2767091719" sldId="2147483846"/>
          </pc:sldLayoutMkLst>
        </pc:sldLayoutChg>
        <pc:sldLayoutChg chg="modTransition">
          <pc:chgData name="Bhuvana Pravallika" userId="e492d7788c8253f9" providerId="LiveId" clId="{F9854D50-888F-4E6A-8144-9E1AF7919380}" dt="2024-07-07T05:52:24.874" v="342"/>
          <pc:sldLayoutMkLst>
            <pc:docMk/>
            <pc:sldMasterMk cId="3569057704" sldId="2147483840"/>
            <pc:sldLayoutMk cId="3005210523" sldId="2147483847"/>
          </pc:sldLayoutMkLst>
        </pc:sldLayoutChg>
        <pc:sldLayoutChg chg="modTransition">
          <pc:chgData name="Bhuvana Pravallika" userId="e492d7788c8253f9" providerId="LiveId" clId="{F9854D50-888F-4E6A-8144-9E1AF7919380}" dt="2024-07-07T05:52:24.874" v="342"/>
          <pc:sldLayoutMkLst>
            <pc:docMk/>
            <pc:sldMasterMk cId="3569057704" sldId="2147483840"/>
            <pc:sldLayoutMk cId="1188183234" sldId="2147483848"/>
          </pc:sldLayoutMkLst>
        </pc:sldLayoutChg>
        <pc:sldLayoutChg chg="modTransition">
          <pc:chgData name="Bhuvana Pravallika" userId="e492d7788c8253f9" providerId="LiveId" clId="{F9854D50-888F-4E6A-8144-9E1AF7919380}" dt="2024-07-07T05:52:24.874" v="342"/>
          <pc:sldLayoutMkLst>
            <pc:docMk/>
            <pc:sldMasterMk cId="3569057704" sldId="2147483840"/>
            <pc:sldLayoutMk cId="409865458" sldId="2147483849"/>
          </pc:sldLayoutMkLst>
        </pc:sldLayoutChg>
        <pc:sldLayoutChg chg="modTransition">
          <pc:chgData name="Bhuvana Pravallika" userId="e492d7788c8253f9" providerId="LiveId" clId="{F9854D50-888F-4E6A-8144-9E1AF7919380}" dt="2024-07-07T05:52:24.874" v="342"/>
          <pc:sldLayoutMkLst>
            <pc:docMk/>
            <pc:sldMasterMk cId="3569057704" sldId="2147483840"/>
            <pc:sldLayoutMk cId="785088104" sldId="2147483850"/>
          </pc:sldLayoutMkLst>
        </pc:sldLayoutChg>
        <pc:sldLayoutChg chg="modTransition">
          <pc:chgData name="Bhuvana Pravallika" userId="e492d7788c8253f9" providerId="LiveId" clId="{F9854D50-888F-4E6A-8144-9E1AF7919380}" dt="2024-07-07T05:52:24.874" v="342"/>
          <pc:sldLayoutMkLst>
            <pc:docMk/>
            <pc:sldMasterMk cId="3569057704" sldId="2147483840"/>
            <pc:sldLayoutMk cId="1164220184" sldId="214748385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3592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881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201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5118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098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6741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852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9171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105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18323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4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3A5967A-D4A9-4313-A3A0-B440337C8A0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2A7E1C-0B81-436C-A75B-19B04CD13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boomers.com/t/facebook-comments-likes-reshares" TargetMode="External"/><Relationship Id="rId3" Type="http://schemas.openxmlformats.org/officeDocument/2006/relationships/hyperlink" Target="https://www.llegarasalto.com/docs/fct/tutorialfct/usuarios_y_funciones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khdecoded.com/top-6-technology-trends-for-2021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335-98A6-0B45-5888-AC279008C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Song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07498-5B92-8472-C5F6-E00821A20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Bhuvana Pravallika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2888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0228-7212-EB05-8CB6-3831547E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060C-2268-323E-558F-58911999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internship project aims to conduct a comprehensive analysis of YouTube songs data using Power BI.</a:t>
            </a:r>
          </a:p>
          <a:p>
            <a:r>
              <a:rPr lang="en-US" dirty="0"/>
              <a:t>The dataset contains key attributes such as video ID, channel title, title, description, tags, published date,</a:t>
            </a:r>
          </a:p>
          <a:p>
            <a:r>
              <a:rPr lang="en-US" dirty="0"/>
              <a:t>view count, like count, favorite count, comment count, video duration, video definition, and caption</a:t>
            </a:r>
          </a:p>
          <a:p>
            <a:r>
              <a:rPr lang="en-US" dirty="0"/>
              <a:t>details. The goal is to utilize Power BI to create insightful visualizations and reports that provide a deeper</a:t>
            </a:r>
          </a:p>
          <a:p>
            <a:r>
              <a:rPr lang="en-US" dirty="0"/>
              <a:t>understanding of YouTube songs' performance, popularity, and user engagement. The analysis aims to</a:t>
            </a:r>
          </a:p>
          <a:p>
            <a:r>
              <a:rPr lang="en-US" dirty="0"/>
              <a:t>uncover trends, preferences, and patterns in the data to aid content creators and stakeholders in</a:t>
            </a:r>
          </a:p>
          <a:p>
            <a:r>
              <a:rPr lang="en-US" dirty="0"/>
              <a:t>optimizing their YouTube song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3698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A2AC-9C5E-6D0D-478F-D908A491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B76C-7678-71FF-9EA5-299629D1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video_id</a:t>
            </a:r>
            <a:r>
              <a:rPr lang="en-US" dirty="0"/>
              <a:t>: Unique identifier for each YouTube video.</a:t>
            </a:r>
          </a:p>
          <a:p>
            <a:r>
              <a:rPr lang="en-US" dirty="0"/>
              <a:t>2. </a:t>
            </a:r>
            <a:r>
              <a:rPr lang="en-US" dirty="0" err="1"/>
              <a:t>channelTitle</a:t>
            </a:r>
            <a:r>
              <a:rPr lang="en-US" dirty="0"/>
              <a:t>: Title of the YouTube channel publishing the song.</a:t>
            </a:r>
          </a:p>
          <a:p>
            <a:r>
              <a:rPr lang="en-US" dirty="0"/>
              <a:t>3. title: Title of the YouTube song video.</a:t>
            </a:r>
          </a:p>
          <a:p>
            <a:r>
              <a:rPr lang="en-US" dirty="0"/>
              <a:t>4. description: Description provided for the YouTube song video.</a:t>
            </a:r>
          </a:p>
          <a:p>
            <a:r>
              <a:rPr lang="en-US" dirty="0"/>
              <a:t>5. tags: Tags associated with the YouTube song video.</a:t>
            </a:r>
          </a:p>
          <a:p>
            <a:r>
              <a:rPr lang="en-US" dirty="0"/>
              <a:t>6. </a:t>
            </a:r>
            <a:r>
              <a:rPr lang="en-US" dirty="0" err="1"/>
              <a:t>publishedAt</a:t>
            </a:r>
            <a:r>
              <a:rPr lang="en-US" dirty="0"/>
              <a:t>: Date and time when the YouTube song video was published.</a:t>
            </a:r>
          </a:p>
          <a:p>
            <a:r>
              <a:rPr lang="en-US" dirty="0"/>
              <a:t>7. </a:t>
            </a:r>
            <a:r>
              <a:rPr lang="en-US" dirty="0" err="1"/>
              <a:t>viewCount</a:t>
            </a:r>
            <a:r>
              <a:rPr lang="en-US" dirty="0"/>
              <a:t>: Number of views received by the YouTube song video.</a:t>
            </a:r>
          </a:p>
          <a:p>
            <a:r>
              <a:rPr lang="en-US" dirty="0"/>
              <a:t>8. </a:t>
            </a:r>
            <a:r>
              <a:rPr lang="en-US" dirty="0" err="1"/>
              <a:t>likeCount</a:t>
            </a:r>
            <a:r>
              <a:rPr lang="en-US" dirty="0"/>
              <a:t>: Number of likes received by the YouTube song video.</a:t>
            </a:r>
          </a:p>
          <a:p>
            <a:r>
              <a:rPr lang="en-US" dirty="0"/>
              <a:t>9. </a:t>
            </a:r>
            <a:r>
              <a:rPr lang="en-US" dirty="0" err="1"/>
              <a:t>favoriteCount</a:t>
            </a:r>
            <a:r>
              <a:rPr lang="en-US" dirty="0"/>
              <a:t>: Number of times the YouTube song video has been marked as a favorite.</a:t>
            </a:r>
          </a:p>
          <a:p>
            <a:r>
              <a:rPr lang="en-US" dirty="0"/>
              <a:t>10. </a:t>
            </a:r>
            <a:r>
              <a:rPr lang="en-US" dirty="0" err="1"/>
              <a:t>commentCount</a:t>
            </a:r>
            <a:r>
              <a:rPr lang="en-US" dirty="0"/>
              <a:t>: Number of comments posted on the YouTube song video.</a:t>
            </a:r>
          </a:p>
          <a:p>
            <a:r>
              <a:rPr lang="en-US" dirty="0"/>
              <a:t>11. duration: Duration of the YouTube song video.</a:t>
            </a:r>
          </a:p>
          <a:p>
            <a:r>
              <a:rPr lang="en-US" dirty="0"/>
              <a:t>12. definition: Video definition or quality (e.g., HD, SD).</a:t>
            </a:r>
          </a:p>
          <a:p>
            <a:r>
              <a:rPr lang="en-US" dirty="0"/>
              <a:t>13. caption: Availability of captions for the YouTube song video.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8753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1FE4-BCF2-AC31-6364-9DA94576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066D-5573-A05F-BA7F-F98B622B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Data Cleaning and Preparation:</a:t>
            </a:r>
          </a:p>
          <a:p>
            <a:r>
              <a:rPr lang="en-US" dirty="0"/>
              <a:t>- Clean and preprocess the dataset, handling missing values or outliers.</a:t>
            </a:r>
          </a:p>
          <a:p>
            <a:r>
              <a:rPr lang="en-US" dirty="0"/>
              <a:t>- Convert relevant columns to appropriate data types.</a:t>
            </a:r>
          </a:p>
          <a:p>
            <a:pPr marL="0" indent="0">
              <a:buNone/>
            </a:pPr>
            <a:r>
              <a:rPr lang="en-US" dirty="0"/>
              <a:t>2. Exploratory Data Analysis (EDA):</a:t>
            </a:r>
          </a:p>
          <a:p>
            <a:r>
              <a:rPr lang="en-US" dirty="0"/>
              <a:t>- Explore patterns and distributions in view counts, like counts, and comments.</a:t>
            </a:r>
          </a:p>
          <a:p>
            <a:r>
              <a:rPr lang="en-US" dirty="0"/>
              <a:t>- Identify trends in the popularity and engagement of YouTube song videos.</a:t>
            </a:r>
          </a:p>
          <a:p>
            <a:pPr marL="0" indent="0">
              <a:buNone/>
            </a:pPr>
            <a:r>
              <a:rPr lang="en-US" dirty="0"/>
              <a:t>3. Content and Channel Analysis:</a:t>
            </a:r>
          </a:p>
          <a:p>
            <a:r>
              <a:rPr lang="en-US" dirty="0"/>
              <a:t>- Analyze the distribution of videos across different channels.</a:t>
            </a:r>
          </a:p>
          <a:p>
            <a:r>
              <a:rPr lang="en-US" dirty="0"/>
              <a:t>- Identify popular tags and their correlation with view counts.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8501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EEB59C-4EA1-0D3D-0CDD-539E73639A5C}"/>
              </a:ext>
            </a:extLst>
          </p:cNvPr>
          <p:cNvSpPr txBox="1"/>
          <p:nvPr/>
        </p:nvSpPr>
        <p:spPr>
          <a:xfrm>
            <a:off x="630936" y="539496"/>
            <a:ext cx="88879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4. Temporal Trends:</a:t>
            </a:r>
          </a:p>
          <a:p>
            <a:r>
              <a:rPr lang="en-IN" sz="2000" dirty="0"/>
              <a:t>- Explore how YouTube song video metrics vary over time.</a:t>
            </a:r>
          </a:p>
          <a:p>
            <a:r>
              <a:rPr lang="en-IN" sz="2000" dirty="0"/>
              <a:t>- Identify peak publishing times and their impact on engagement.</a:t>
            </a:r>
          </a:p>
          <a:p>
            <a:r>
              <a:rPr lang="en-IN" sz="2000" dirty="0"/>
              <a:t>5. User Engagement Insights:</a:t>
            </a:r>
          </a:p>
          <a:p>
            <a:r>
              <a:rPr lang="en-IN" sz="2000" dirty="0"/>
              <a:t>- Investigate relationships between likes, comments, and views.</a:t>
            </a:r>
          </a:p>
          <a:p>
            <a:r>
              <a:rPr lang="en-IN" sz="2000" dirty="0"/>
              <a:t>- Identify factors influencing user engagement with YouTube song videos.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B5F95-94EB-CD85-EFBE-43B3E81A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7240" y="2709672"/>
            <a:ext cx="2377440" cy="2377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BE4E6-CFF6-9263-5558-C1A138AFB438}"/>
              </a:ext>
            </a:extLst>
          </p:cNvPr>
          <p:cNvSpPr txBox="1"/>
          <p:nvPr/>
        </p:nvSpPr>
        <p:spPr>
          <a:xfrm>
            <a:off x="6766560" y="6662112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llegarasalto.com/docs/fct/tutorialfct/usuarios_y_funcione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7A0C88-1BD3-4131-6EF9-32E01D149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95356" y="2709672"/>
            <a:ext cx="3447095" cy="2377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F0CA0-9A36-DE85-DE73-F0323EEAC124}"/>
              </a:ext>
            </a:extLst>
          </p:cNvPr>
          <p:cNvSpPr txBox="1"/>
          <p:nvPr/>
        </p:nvSpPr>
        <p:spPr>
          <a:xfrm>
            <a:off x="1442466" y="5133630"/>
            <a:ext cx="10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viewers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CAD4F-743A-80E7-A788-9056B64DF2B8}"/>
              </a:ext>
            </a:extLst>
          </p:cNvPr>
          <p:cNvSpPr txBox="1"/>
          <p:nvPr/>
        </p:nvSpPr>
        <p:spPr>
          <a:xfrm>
            <a:off x="4327494" y="5133630"/>
            <a:ext cx="2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Engagement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F46259-B5E3-92F0-665E-EE670820F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40722" y="2709672"/>
            <a:ext cx="2377440" cy="2377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1E9A9F-AFCB-DBB5-1297-D4F98AC6FD6A}"/>
              </a:ext>
            </a:extLst>
          </p:cNvPr>
          <p:cNvSpPr txBox="1"/>
          <p:nvPr/>
        </p:nvSpPr>
        <p:spPr>
          <a:xfrm>
            <a:off x="8737092" y="5087112"/>
            <a:ext cx="22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716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23CC-2FEC-4A65-A897-FDB897A0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72741-F064-D86A-4D78-A87BE674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576" y="1974596"/>
            <a:ext cx="8796392" cy="4133596"/>
          </a:xfrm>
        </p:spPr>
      </p:pic>
    </p:spTree>
    <p:extLst>
      <p:ext uri="{BB962C8B-B14F-4D97-AF65-F5344CB8AC3E}">
        <p14:creationId xmlns:p14="http://schemas.microsoft.com/office/powerpoint/2010/main" val="23004858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C5AC-7749-3D81-0505-988C3834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 insights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E10AF-6332-462D-9913-1709070B2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972" y="1901444"/>
            <a:ext cx="9089467" cy="4197604"/>
          </a:xfrm>
        </p:spPr>
      </p:pic>
    </p:spTree>
    <p:extLst>
      <p:ext uri="{BB962C8B-B14F-4D97-AF65-F5344CB8AC3E}">
        <p14:creationId xmlns:p14="http://schemas.microsoft.com/office/powerpoint/2010/main" val="40642563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F8A8-0297-97E4-6678-669D6140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enhancing </a:t>
            </a:r>
            <a:r>
              <a:rPr lang="en-US" dirty="0" err="1"/>
              <a:t>youtube</a:t>
            </a:r>
            <a:r>
              <a:rPr lang="en-US" dirty="0"/>
              <a:t> song video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E251-9FD8-CDAF-5101-F76D4A12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97379"/>
          </a:xfrm>
        </p:spPr>
        <p:txBody>
          <a:bodyPr/>
          <a:lstStyle/>
          <a:p>
            <a:r>
              <a:rPr lang="en-US" dirty="0"/>
              <a:t>Optimize Titles and Descriptions with relevant keywords and engaging phrases. Use Popular and Relevant Tags to increase visibility. </a:t>
            </a:r>
          </a:p>
          <a:p>
            <a:r>
              <a:rPr lang="en-US" dirty="0"/>
              <a:t>Ensure High Video Quality by using HD and professional editing.</a:t>
            </a:r>
          </a:p>
          <a:p>
            <a:r>
              <a:rPr lang="en-US" dirty="0"/>
              <a:t> Include Captions for accessibility and SEO benefits. </a:t>
            </a:r>
          </a:p>
          <a:p>
            <a:r>
              <a:rPr lang="en-US" dirty="0"/>
              <a:t>Adjust Video Duration based on viewer retention analysis. </a:t>
            </a:r>
          </a:p>
          <a:p>
            <a:r>
              <a:rPr lang="en-US" dirty="0"/>
              <a:t>Publish During Peak Times and maintain a consistent schedule. </a:t>
            </a:r>
          </a:p>
          <a:p>
            <a:r>
              <a:rPr lang="en-US" dirty="0"/>
              <a:t>Encourage Viewer Engagement with calls to action and active comment responses. </a:t>
            </a:r>
          </a:p>
          <a:p>
            <a:r>
              <a:rPr lang="en-US" dirty="0"/>
              <a:t>Promote Videos on Social Media and collaborate with other creators.</a:t>
            </a:r>
          </a:p>
          <a:p>
            <a:r>
              <a:rPr lang="en-US" dirty="0"/>
              <a:t> Regularly Monitor Performance Metrics and adapt strategies accordingly. Diversify Content with different types and formats to keep the audience engaged,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9897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0951-D06A-CE55-B883-336C72A7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C6976-92B1-76D7-ED8C-16312DDB3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							</a:t>
            </a:r>
          </a:p>
          <a:p>
            <a:r>
              <a:rPr lang="en-US" dirty="0"/>
              <a:t>							</a:t>
            </a:r>
          </a:p>
          <a:p>
            <a:r>
              <a:rPr lang="en-US" dirty="0"/>
              <a:t>							Bhuvana Pravallika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3347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51</TotalTime>
  <Words>617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Song Analysis</vt:lpstr>
      <vt:lpstr>Problem Statement</vt:lpstr>
      <vt:lpstr>Dataset Description</vt:lpstr>
      <vt:lpstr>Project objectives</vt:lpstr>
      <vt:lpstr>PowerPoint Presentation</vt:lpstr>
      <vt:lpstr>Exploratory Data Analysis</vt:lpstr>
      <vt:lpstr>Trends and insights dashboard</vt:lpstr>
      <vt:lpstr>Recommendations for enhancing youtube song video Performance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Bhuvana Pravallika</dc:creator>
  <cp:lastModifiedBy>Bhuvana Pravallika</cp:lastModifiedBy>
  <cp:revision>1</cp:revision>
  <dcterms:created xsi:type="dcterms:W3CDTF">2024-07-07T04:55:03Z</dcterms:created>
  <dcterms:modified xsi:type="dcterms:W3CDTF">2024-07-07T05:52:35Z</dcterms:modified>
</cp:coreProperties>
</file>