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2" r:id="rId8"/>
    <p:sldId id="313" r:id="rId9"/>
    <p:sldId id="314" r:id="rId10"/>
    <p:sldId id="315" r:id="rId11"/>
    <p:sldId id="316" r:id="rId12"/>
    <p:sldId id="317" r:id="rId13"/>
    <p:sldId id="318" r:id="rId14"/>
    <p:sldId id="319" r:id="rId15"/>
    <p:sldId id="320" r:id="rId16"/>
    <p:sldId id="321" r:id="rId17"/>
    <p:sldId id="322"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02C89-9365-4807-AF8F-DE223B03FA96}" v="63" dt="2023-04-11T10:33:43.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82" autoAdjust="0"/>
    <p:restoredTop sz="94619" autoAdjust="0"/>
  </p:normalViewPr>
  <p:slideViewPr>
    <p:cSldViewPr snapToGrid="0">
      <p:cViewPr>
        <p:scale>
          <a:sx n="74" d="100"/>
          <a:sy n="74" d="100"/>
        </p:scale>
        <p:origin x="1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VANA REDDY" userId="82c22b35bb5244eb" providerId="LiveId" clId="{05602C89-9365-4807-AF8F-DE223B03FA96}"/>
    <pc:docChg chg="undo custSel addSld delSld modSld">
      <pc:chgData name="BHUVANA REDDY" userId="82c22b35bb5244eb" providerId="LiveId" clId="{05602C89-9365-4807-AF8F-DE223B03FA96}" dt="2023-04-11T10:36:09.725" v="233" actId="20577"/>
      <pc:docMkLst>
        <pc:docMk/>
      </pc:docMkLst>
      <pc:sldChg chg="modSp mod">
        <pc:chgData name="BHUVANA REDDY" userId="82c22b35bb5244eb" providerId="LiveId" clId="{05602C89-9365-4807-AF8F-DE223B03FA96}" dt="2023-04-11T10:36:09.725" v="233" actId="20577"/>
        <pc:sldMkLst>
          <pc:docMk/>
          <pc:sldMk cId="3912747309" sldId="268"/>
        </pc:sldMkLst>
        <pc:spChg chg="mod">
          <ac:chgData name="BHUVANA REDDY" userId="82c22b35bb5244eb" providerId="LiveId" clId="{05602C89-9365-4807-AF8F-DE223B03FA96}" dt="2023-04-11T10:36:09.725" v="233" actId="20577"/>
          <ac:spMkLst>
            <pc:docMk/>
            <pc:sldMk cId="3912747309" sldId="268"/>
            <ac:spMk id="3" creationId="{37FC2D8F-56D2-4ADF-B439-0E09E7C37894}"/>
          </ac:spMkLst>
        </pc:spChg>
      </pc:sldChg>
      <pc:sldChg chg="new del">
        <pc:chgData name="BHUVANA REDDY" userId="82c22b35bb5244eb" providerId="LiveId" clId="{05602C89-9365-4807-AF8F-DE223B03FA96}" dt="2023-04-11T10:16:37.953" v="5" actId="47"/>
        <pc:sldMkLst>
          <pc:docMk/>
          <pc:sldMk cId="2283187774" sldId="312"/>
        </pc:sldMkLst>
      </pc:sldChg>
      <pc:sldChg chg="addSp delSp modSp new mod setBg setClrOvrMap">
        <pc:chgData name="BHUVANA REDDY" userId="82c22b35bb5244eb" providerId="LiveId" clId="{05602C89-9365-4807-AF8F-DE223B03FA96}" dt="2023-04-11T10:25:03.207" v="80" actId="1076"/>
        <pc:sldMkLst>
          <pc:docMk/>
          <pc:sldMk cId="2376900090" sldId="312"/>
        </pc:sldMkLst>
        <pc:spChg chg="add mod">
          <ac:chgData name="BHUVANA REDDY" userId="82c22b35bb5244eb" providerId="LiveId" clId="{05602C89-9365-4807-AF8F-DE223B03FA96}" dt="2023-04-11T10:25:03.207" v="80" actId="1076"/>
          <ac:spMkLst>
            <pc:docMk/>
            <pc:sldMk cId="2376900090" sldId="312"/>
            <ac:spMk id="4" creationId="{CAAD62DE-F989-6E93-D7BD-E791225766D8}"/>
          </ac:spMkLst>
        </pc:spChg>
        <pc:spChg chg="add del mod">
          <ac:chgData name="BHUVANA REDDY" userId="82c22b35bb5244eb" providerId="LiveId" clId="{05602C89-9365-4807-AF8F-DE223B03FA96}" dt="2023-04-11T10:19:56.778" v="33" actId="478"/>
          <ac:spMkLst>
            <pc:docMk/>
            <pc:sldMk cId="2376900090" sldId="312"/>
            <ac:spMk id="5" creationId="{6921DB77-4637-6CE9-34F7-99F45DCFDA7C}"/>
          </ac:spMkLst>
        </pc:spChg>
        <pc:spChg chg="add del">
          <ac:chgData name="BHUVANA REDDY" userId="82c22b35bb5244eb" providerId="LiveId" clId="{05602C89-9365-4807-AF8F-DE223B03FA96}" dt="2023-04-11T10:17:32.345" v="12" actId="26606"/>
          <ac:spMkLst>
            <pc:docMk/>
            <pc:sldMk cId="2376900090" sldId="312"/>
            <ac:spMk id="6" creationId="{39E3965E-AC41-4711-9D10-E25ABB132D86}"/>
          </ac:spMkLst>
        </pc:spChg>
        <pc:spChg chg="add del">
          <ac:chgData name="BHUVANA REDDY" userId="82c22b35bb5244eb" providerId="LiveId" clId="{05602C89-9365-4807-AF8F-DE223B03FA96}" dt="2023-04-11T10:17:32.345" v="12" actId="26606"/>
          <ac:spMkLst>
            <pc:docMk/>
            <pc:sldMk cId="2376900090" sldId="312"/>
            <ac:spMk id="10" creationId="{8C6E698C-8155-4B8B-BDC9-B7299772B509}"/>
          </ac:spMkLst>
        </pc:spChg>
        <pc:spChg chg="add del">
          <ac:chgData name="BHUVANA REDDY" userId="82c22b35bb5244eb" providerId="LiveId" clId="{05602C89-9365-4807-AF8F-DE223B03FA96}" dt="2023-04-11T10:17:32.345" v="12" actId="26606"/>
          <ac:spMkLst>
            <pc:docMk/>
            <pc:sldMk cId="2376900090" sldId="312"/>
            <ac:spMk id="14" creationId="{B624C8D3-B9AD-4F4F-8554-4EAF3724DBCE}"/>
          </ac:spMkLst>
        </pc:spChg>
        <pc:spChg chg="add del">
          <ac:chgData name="BHUVANA REDDY" userId="82c22b35bb5244eb" providerId="LiveId" clId="{05602C89-9365-4807-AF8F-DE223B03FA96}" dt="2023-04-11T10:17:32.887" v="14" actId="26606"/>
          <ac:spMkLst>
            <pc:docMk/>
            <pc:sldMk cId="2376900090" sldId="312"/>
            <ac:spMk id="16" creationId="{39E3965E-AC41-4711-9D10-E25ABB132D86}"/>
          </ac:spMkLst>
        </pc:spChg>
        <pc:spChg chg="add del">
          <ac:chgData name="BHUVANA REDDY" userId="82c22b35bb5244eb" providerId="LiveId" clId="{05602C89-9365-4807-AF8F-DE223B03FA96}" dt="2023-04-11T10:17:32.887" v="14" actId="26606"/>
          <ac:spMkLst>
            <pc:docMk/>
            <pc:sldMk cId="2376900090" sldId="312"/>
            <ac:spMk id="18" creationId="{FBDCECDC-EEE3-4128-AA5E-82A8C08796E8}"/>
          </ac:spMkLst>
        </pc:spChg>
        <pc:spChg chg="add del">
          <ac:chgData name="BHUVANA REDDY" userId="82c22b35bb5244eb" providerId="LiveId" clId="{05602C89-9365-4807-AF8F-DE223B03FA96}" dt="2023-04-11T10:17:32.887" v="14" actId="26606"/>
          <ac:spMkLst>
            <pc:docMk/>
            <pc:sldMk cId="2376900090" sldId="312"/>
            <ac:spMk id="19" creationId="{4260EDE0-989C-4E16-AF94-F652294D828E}"/>
          </ac:spMkLst>
        </pc:spChg>
        <pc:spChg chg="add del">
          <ac:chgData name="BHUVANA REDDY" userId="82c22b35bb5244eb" providerId="LiveId" clId="{05602C89-9365-4807-AF8F-DE223B03FA96}" dt="2023-04-11T10:17:34.241" v="16" actId="26606"/>
          <ac:spMkLst>
            <pc:docMk/>
            <pc:sldMk cId="2376900090" sldId="312"/>
            <ac:spMk id="21" creationId="{39E3965E-AC41-4711-9D10-E25ABB132D86}"/>
          </ac:spMkLst>
        </pc:spChg>
        <pc:spChg chg="add del">
          <ac:chgData name="BHUVANA REDDY" userId="82c22b35bb5244eb" providerId="LiveId" clId="{05602C89-9365-4807-AF8F-DE223B03FA96}" dt="2023-04-11T10:17:34.241" v="16" actId="26606"/>
          <ac:spMkLst>
            <pc:docMk/>
            <pc:sldMk cId="2376900090" sldId="312"/>
            <ac:spMk id="23" creationId="{F3B3B6C5-748F-437C-AE76-DB11FEA99E16}"/>
          </ac:spMkLst>
        </pc:spChg>
        <pc:spChg chg="add del">
          <ac:chgData name="BHUVANA REDDY" userId="82c22b35bb5244eb" providerId="LiveId" clId="{05602C89-9365-4807-AF8F-DE223B03FA96}" dt="2023-04-11T10:17:34.241" v="16" actId="26606"/>
          <ac:spMkLst>
            <pc:docMk/>
            <pc:sldMk cId="2376900090" sldId="312"/>
            <ac:spMk id="24" creationId="{197CEB5D-9BB2-475C-BA8D-AC88BB8C976E}"/>
          </ac:spMkLst>
        </pc:spChg>
        <pc:spChg chg="add del">
          <ac:chgData name="BHUVANA REDDY" userId="82c22b35bb5244eb" providerId="LiveId" clId="{05602C89-9365-4807-AF8F-DE223B03FA96}" dt="2023-04-11T10:17:45.195" v="18" actId="26606"/>
          <ac:spMkLst>
            <pc:docMk/>
            <pc:sldMk cId="2376900090" sldId="312"/>
            <ac:spMk id="27" creationId="{39E3965E-AC41-4711-9D10-E25ABB132D86}"/>
          </ac:spMkLst>
        </pc:spChg>
        <pc:spChg chg="add del">
          <ac:chgData name="BHUVANA REDDY" userId="82c22b35bb5244eb" providerId="LiveId" clId="{05602C89-9365-4807-AF8F-DE223B03FA96}" dt="2023-04-11T10:17:45.195" v="18" actId="26606"/>
          <ac:spMkLst>
            <pc:docMk/>
            <pc:sldMk cId="2376900090" sldId="312"/>
            <ac:spMk id="29" creationId="{FBDCECDC-EEE3-4128-AA5E-82A8C08796E8}"/>
          </ac:spMkLst>
        </pc:spChg>
        <pc:spChg chg="add del">
          <ac:chgData name="BHUVANA REDDY" userId="82c22b35bb5244eb" providerId="LiveId" clId="{05602C89-9365-4807-AF8F-DE223B03FA96}" dt="2023-04-11T10:17:45.195" v="18" actId="26606"/>
          <ac:spMkLst>
            <pc:docMk/>
            <pc:sldMk cId="2376900090" sldId="312"/>
            <ac:spMk id="30" creationId="{4260EDE0-989C-4E16-AF94-F652294D828E}"/>
          </ac:spMkLst>
        </pc:spChg>
        <pc:spChg chg="add">
          <ac:chgData name="BHUVANA REDDY" userId="82c22b35bb5244eb" providerId="LiveId" clId="{05602C89-9365-4807-AF8F-DE223B03FA96}" dt="2023-04-11T10:17:45.195" v="19" actId="26606"/>
          <ac:spMkLst>
            <pc:docMk/>
            <pc:sldMk cId="2376900090" sldId="312"/>
            <ac:spMk id="32" creationId="{39E3965E-AC41-4711-9D10-E25ABB132D86}"/>
          </ac:spMkLst>
        </pc:spChg>
        <pc:spChg chg="add">
          <ac:chgData name="BHUVANA REDDY" userId="82c22b35bb5244eb" providerId="LiveId" clId="{05602C89-9365-4807-AF8F-DE223B03FA96}" dt="2023-04-11T10:17:45.195" v="19" actId="26606"/>
          <ac:spMkLst>
            <pc:docMk/>
            <pc:sldMk cId="2376900090" sldId="312"/>
            <ac:spMk id="34" creationId="{8C6E698C-8155-4B8B-BDC9-B7299772B509}"/>
          </ac:spMkLst>
        </pc:spChg>
        <pc:spChg chg="add">
          <ac:chgData name="BHUVANA REDDY" userId="82c22b35bb5244eb" providerId="LiveId" clId="{05602C89-9365-4807-AF8F-DE223B03FA96}" dt="2023-04-11T10:17:45.195" v="19" actId="26606"/>
          <ac:spMkLst>
            <pc:docMk/>
            <pc:sldMk cId="2376900090" sldId="312"/>
            <ac:spMk id="35" creationId="{49F70B3C-65FD-433A-9470-31290CE5B9CF}"/>
          </ac:spMkLst>
        </pc:spChg>
        <pc:spChg chg="add">
          <ac:chgData name="BHUVANA REDDY" userId="82c22b35bb5244eb" providerId="LiveId" clId="{05602C89-9365-4807-AF8F-DE223B03FA96}" dt="2023-04-11T10:17:45.195" v="19" actId="26606"/>
          <ac:spMkLst>
            <pc:docMk/>
            <pc:sldMk cId="2376900090" sldId="312"/>
            <ac:spMk id="36" creationId="{02A77498-E379-4BB1-A732-752AD4695749}"/>
          </ac:spMkLst>
        </pc:spChg>
        <pc:picChg chg="add del mod">
          <ac:chgData name="BHUVANA REDDY" userId="82c22b35bb5244eb" providerId="LiveId" clId="{05602C89-9365-4807-AF8F-DE223B03FA96}" dt="2023-04-11T10:17:23.441" v="10" actId="478"/>
          <ac:picMkLst>
            <pc:docMk/>
            <pc:sldMk cId="2376900090" sldId="312"/>
            <ac:picMk id="3" creationId="{911F42B5-47A0-D5B7-A8E7-354579C95227}"/>
          </ac:picMkLst>
        </pc:picChg>
        <pc:picChg chg="add del mod">
          <ac:chgData name="BHUVANA REDDY" userId="82c22b35bb5244eb" providerId="LiveId" clId="{05602C89-9365-4807-AF8F-DE223B03FA96}" dt="2023-04-11T10:19:56.778" v="33" actId="478"/>
          <ac:picMkLst>
            <pc:docMk/>
            <pc:sldMk cId="2376900090" sldId="312"/>
            <ac:picMk id="1026" creationId="{F5710033-1F9A-B28C-0AF3-8F91BEF8CA30}"/>
          </ac:picMkLst>
        </pc:picChg>
        <pc:cxnChg chg="add del">
          <ac:chgData name="BHUVANA REDDY" userId="82c22b35bb5244eb" providerId="LiveId" clId="{05602C89-9365-4807-AF8F-DE223B03FA96}" dt="2023-04-11T10:17:32.345" v="12" actId="26606"/>
          <ac:cxnSpMkLst>
            <pc:docMk/>
            <pc:sldMk cId="2376900090" sldId="312"/>
            <ac:cxnSpMk id="8" creationId="{1F5DC8C3-BA5F-4EED-BB9A-A14272BD82A1}"/>
          </ac:cxnSpMkLst>
        </pc:cxnChg>
        <pc:cxnChg chg="add del">
          <ac:chgData name="BHUVANA REDDY" userId="82c22b35bb5244eb" providerId="LiveId" clId="{05602C89-9365-4807-AF8F-DE223B03FA96}" dt="2023-04-11T10:17:32.345" v="12" actId="26606"/>
          <ac:cxnSpMkLst>
            <pc:docMk/>
            <pc:sldMk cId="2376900090" sldId="312"/>
            <ac:cxnSpMk id="12" creationId="{09525C9A-1972-4836-BA7A-706C946EF4DA}"/>
          </ac:cxnSpMkLst>
        </pc:cxnChg>
        <pc:cxnChg chg="add del">
          <ac:chgData name="BHUVANA REDDY" userId="82c22b35bb5244eb" providerId="LiveId" clId="{05602C89-9365-4807-AF8F-DE223B03FA96}" dt="2023-04-11T10:17:32.887" v="14" actId="26606"/>
          <ac:cxnSpMkLst>
            <pc:docMk/>
            <pc:sldMk cId="2376900090" sldId="312"/>
            <ac:cxnSpMk id="17" creationId="{1F5DC8C3-BA5F-4EED-BB9A-A14272BD82A1}"/>
          </ac:cxnSpMkLst>
        </pc:cxnChg>
        <pc:cxnChg chg="add del">
          <ac:chgData name="BHUVANA REDDY" userId="82c22b35bb5244eb" providerId="LiveId" clId="{05602C89-9365-4807-AF8F-DE223B03FA96}" dt="2023-04-11T10:17:34.241" v="16" actId="26606"/>
          <ac:cxnSpMkLst>
            <pc:docMk/>
            <pc:sldMk cId="2376900090" sldId="312"/>
            <ac:cxnSpMk id="22" creationId="{1F5DC8C3-BA5F-4EED-BB9A-A14272BD82A1}"/>
          </ac:cxnSpMkLst>
        </pc:cxnChg>
        <pc:cxnChg chg="add del">
          <ac:chgData name="BHUVANA REDDY" userId="82c22b35bb5244eb" providerId="LiveId" clId="{05602C89-9365-4807-AF8F-DE223B03FA96}" dt="2023-04-11T10:17:34.241" v="16" actId="26606"/>
          <ac:cxnSpMkLst>
            <pc:docMk/>
            <pc:sldMk cId="2376900090" sldId="312"/>
            <ac:cxnSpMk id="25" creationId="{BB14AD1F-ADD5-46E7-966F-4C0290232FF9}"/>
          </ac:cxnSpMkLst>
        </pc:cxnChg>
        <pc:cxnChg chg="add del">
          <ac:chgData name="BHUVANA REDDY" userId="82c22b35bb5244eb" providerId="LiveId" clId="{05602C89-9365-4807-AF8F-DE223B03FA96}" dt="2023-04-11T10:17:45.195" v="18" actId="26606"/>
          <ac:cxnSpMkLst>
            <pc:docMk/>
            <pc:sldMk cId="2376900090" sldId="312"/>
            <ac:cxnSpMk id="28" creationId="{1F5DC8C3-BA5F-4EED-BB9A-A14272BD82A1}"/>
          </ac:cxnSpMkLst>
        </pc:cxnChg>
        <pc:cxnChg chg="add">
          <ac:chgData name="BHUVANA REDDY" userId="82c22b35bb5244eb" providerId="LiveId" clId="{05602C89-9365-4807-AF8F-DE223B03FA96}" dt="2023-04-11T10:17:45.195" v="19" actId="26606"/>
          <ac:cxnSpMkLst>
            <pc:docMk/>
            <pc:sldMk cId="2376900090" sldId="312"/>
            <ac:cxnSpMk id="33" creationId="{1F5DC8C3-BA5F-4EED-BB9A-A14272BD82A1}"/>
          </ac:cxnSpMkLst>
        </pc:cxnChg>
      </pc:sldChg>
      <pc:sldChg chg="del">
        <pc:chgData name="BHUVANA REDDY" userId="82c22b35bb5244eb" providerId="LiveId" clId="{05602C89-9365-4807-AF8F-DE223B03FA96}" dt="2023-04-11T10:16:18.276" v="0" actId="47"/>
        <pc:sldMkLst>
          <pc:docMk/>
          <pc:sldMk cId="3996381691" sldId="312"/>
        </pc:sldMkLst>
      </pc:sldChg>
      <pc:sldChg chg="addSp modSp new mod setBg setClrOvrMap">
        <pc:chgData name="BHUVANA REDDY" userId="82c22b35bb5244eb" providerId="LiveId" clId="{05602C89-9365-4807-AF8F-DE223B03FA96}" dt="2023-04-11T10:20:32.724" v="37" actId="14100"/>
        <pc:sldMkLst>
          <pc:docMk/>
          <pc:sldMk cId="1890135677" sldId="313"/>
        </pc:sldMkLst>
        <pc:spChg chg="add">
          <ac:chgData name="BHUVANA REDDY" userId="82c22b35bb5244eb" providerId="LiveId" clId="{05602C89-9365-4807-AF8F-DE223B03FA96}" dt="2023-04-11T10:20:23.747" v="35" actId="26606"/>
          <ac:spMkLst>
            <pc:docMk/>
            <pc:sldMk cId="1890135677" sldId="313"/>
            <ac:spMk id="6" creationId="{39E3965E-AC41-4711-9D10-E25ABB132D86}"/>
          </ac:spMkLst>
        </pc:spChg>
        <pc:spChg chg="add">
          <ac:chgData name="BHUVANA REDDY" userId="82c22b35bb5244eb" providerId="LiveId" clId="{05602C89-9365-4807-AF8F-DE223B03FA96}" dt="2023-04-11T10:20:23.747" v="35" actId="26606"/>
          <ac:spMkLst>
            <pc:docMk/>
            <pc:sldMk cId="1890135677" sldId="313"/>
            <ac:spMk id="10" creationId="{8C6E698C-8155-4B8B-BDC9-B7299772B509}"/>
          </ac:spMkLst>
        </pc:spChg>
        <pc:spChg chg="add">
          <ac:chgData name="BHUVANA REDDY" userId="82c22b35bb5244eb" providerId="LiveId" clId="{05602C89-9365-4807-AF8F-DE223B03FA96}" dt="2023-04-11T10:20:23.747" v="35" actId="26606"/>
          <ac:spMkLst>
            <pc:docMk/>
            <pc:sldMk cId="1890135677" sldId="313"/>
            <ac:spMk id="14" creationId="{C7391006-C2A1-403D-AEBB-4C4C84FCA940}"/>
          </ac:spMkLst>
        </pc:spChg>
        <pc:picChg chg="add mod">
          <ac:chgData name="BHUVANA REDDY" userId="82c22b35bb5244eb" providerId="LiveId" clId="{05602C89-9365-4807-AF8F-DE223B03FA96}" dt="2023-04-11T10:20:32.724" v="37" actId="14100"/>
          <ac:picMkLst>
            <pc:docMk/>
            <pc:sldMk cId="1890135677" sldId="313"/>
            <ac:picMk id="2050" creationId="{BC106D0D-FA29-A886-C102-12CF081DDE0D}"/>
          </ac:picMkLst>
        </pc:picChg>
        <pc:cxnChg chg="add">
          <ac:chgData name="BHUVANA REDDY" userId="82c22b35bb5244eb" providerId="LiveId" clId="{05602C89-9365-4807-AF8F-DE223B03FA96}" dt="2023-04-11T10:20:23.747" v="35" actId="26606"/>
          <ac:cxnSpMkLst>
            <pc:docMk/>
            <pc:sldMk cId="1890135677" sldId="313"/>
            <ac:cxnSpMk id="8" creationId="{1F5DC8C3-BA5F-4EED-BB9A-A14272BD82A1}"/>
          </ac:cxnSpMkLst>
        </pc:cxnChg>
        <pc:cxnChg chg="add">
          <ac:chgData name="BHUVANA REDDY" userId="82c22b35bb5244eb" providerId="LiveId" clId="{05602C89-9365-4807-AF8F-DE223B03FA96}" dt="2023-04-11T10:20:23.747" v="35" actId="26606"/>
          <ac:cxnSpMkLst>
            <pc:docMk/>
            <pc:sldMk cId="1890135677" sldId="313"/>
            <ac:cxnSpMk id="12" creationId="{09525C9A-1972-4836-BA7A-706C946EF4DA}"/>
          </ac:cxnSpMkLst>
        </pc:cxnChg>
      </pc:sldChg>
      <pc:sldChg chg="del">
        <pc:chgData name="BHUVANA REDDY" userId="82c22b35bb5244eb" providerId="LiveId" clId="{05602C89-9365-4807-AF8F-DE223B03FA96}" dt="2023-04-11T10:16:20.643" v="1" actId="47"/>
        <pc:sldMkLst>
          <pc:docMk/>
          <pc:sldMk cId="3404586745" sldId="313"/>
        </pc:sldMkLst>
      </pc:sldChg>
      <pc:sldChg chg="addSp delSp modSp new mod setBg">
        <pc:chgData name="BHUVANA REDDY" userId="82c22b35bb5244eb" providerId="LiveId" clId="{05602C89-9365-4807-AF8F-DE223B03FA96}" dt="2023-04-11T10:22:45.207" v="57" actId="14100"/>
        <pc:sldMkLst>
          <pc:docMk/>
          <pc:sldMk cId="254151013" sldId="314"/>
        </pc:sldMkLst>
        <pc:spChg chg="add del mod">
          <ac:chgData name="BHUVANA REDDY" userId="82c22b35bb5244eb" providerId="LiveId" clId="{05602C89-9365-4807-AF8F-DE223B03FA96}" dt="2023-04-11T10:21:22.624" v="46" actId="478"/>
          <ac:spMkLst>
            <pc:docMk/>
            <pc:sldMk cId="254151013" sldId="314"/>
            <ac:spMk id="2" creationId="{6BB98387-2051-9217-D753-4A7A6BAD3A83}"/>
          </ac:spMkLst>
        </pc:spChg>
        <pc:spChg chg="add mod">
          <ac:chgData name="BHUVANA REDDY" userId="82c22b35bb5244eb" providerId="LiveId" clId="{05602C89-9365-4807-AF8F-DE223B03FA96}" dt="2023-04-11T10:22:11.503" v="52" actId="255"/>
          <ac:spMkLst>
            <pc:docMk/>
            <pc:sldMk cId="254151013" sldId="314"/>
            <ac:spMk id="3" creationId="{742E94BE-0E4C-C820-FD26-EC3B23DE49A6}"/>
          </ac:spMkLst>
        </pc:spChg>
        <pc:spChg chg="add">
          <ac:chgData name="BHUVANA REDDY" userId="82c22b35bb5244eb" providerId="LiveId" clId="{05602C89-9365-4807-AF8F-DE223B03FA96}" dt="2023-04-11T10:21:00.794" v="39" actId="26606"/>
          <ac:spMkLst>
            <pc:docMk/>
            <pc:sldMk cId="254151013" sldId="314"/>
            <ac:spMk id="6" creationId="{39E3965E-AC41-4711-9D10-E25ABB132D86}"/>
          </ac:spMkLst>
        </pc:spChg>
        <pc:spChg chg="add">
          <ac:chgData name="BHUVANA REDDY" userId="82c22b35bb5244eb" providerId="LiveId" clId="{05602C89-9365-4807-AF8F-DE223B03FA96}" dt="2023-04-11T10:21:00.794" v="39" actId="26606"/>
          <ac:spMkLst>
            <pc:docMk/>
            <pc:sldMk cId="254151013" sldId="314"/>
            <ac:spMk id="10" creationId="{8C6E698C-8155-4B8B-BDC9-B7299772B509}"/>
          </ac:spMkLst>
        </pc:spChg>
        <pc:spChg chg="add">
          <ac:chgData name="BHUVANA REDDY" userId="82c22b35bb5244eb" providerId="LiveId" clId="{05602C89-9365-4807-AF8F-DE223B03FA96}" dt="2023-04-11T10:21:00.794" v="39" actId="26606"/>
          <ac:spMkLst>
            <pc:docMk/>
            <pc:sldMk cId="254151013" sldId="314"/>
            <ac:spMk id="12" creationId="{49F70B3C-65FD-433A-9470-31290CE5B9CF}"/>
          </ac:spMkLst>
        </pc:spChg>
        <pc:spChg chg="add">
          <ac:chgData name="BHUVANA REDDY" userId="82c22b35bb5244eb" providerId="LiveId" clId="{05602C89-9365-4807-AF8F-DE223B03FA96}" dt="2023-04-11T10:21:00.794" v="39" actId="26606"/>
          <ac:spMkLst>
            <pc:docMk/>
            <pc:sldMk cId="254151013" sldId="314"/>
            <ac:spMk id="14" creationId="{02A77498-E379-4BB1-A732-752AD4695749}"/>
          </ac:spMkLst>
        </pc:spChg>
        <pc:picChg chg="add mod">
          <ac:chgData name="BHUVANA REDDY" userId="82c22b35bb5244eb" providerId="LiveId" clId="{05602C89-9365-4807-AF8F-DE223B03FA96}" dt="2023-04-11T10:22:45.207" v="57" actId="14100"/>
          <ac:picMkLst>
            <pc:docMk/>
            <pc:sldMk cId="254151013" sldId="314"/>
            <ac:picMk id="3074" creationId="{B4392EF1-354C-04CF-216C-07C9AD15E07D}"/>
          </ac:picMkLst>
        </pc:picChg>
        <pc:cxnChg chg="add">
          <ac:chgData name="BHUVANA REDDY" userId="82c22b35bb5244eb" providerId="LiveId" clId="{05602C89-9365-4807-AF8F-DE223B03FA96}" dt="2023-04-11T10:21:00.794" v="39" actId="26606"/>
          <ac:cxnSpMkLst>
            <pc:docMk/>
            <pc:sldMk cId="254151013" sldId="314"/>
            <ac:cxnSpMk id="8" creationId="{1F5DC8C3-BA5F-4EED-BB9A-A14272BD82A1}"/>
          </ac:cxnSpMkLst>
        </pc:cxnChg>
      </pc:sldChg>
      <pc:sldChg chg="del">
        <pc:chgData name="BHUVANA REDDY" userId="82c22b35bb5244eb" providerId="LiveId" clId="{05602C89-9365-4807-AF8F-DE223B03FA96}" dt="2023-04-11T10:16:23.037" v="2" actId="47"/>
        <pc:sldMkLst>
          <pc:docMk/>
          <pc:sldMk cId="3012098204" sldId="314"/>
        </pc:sldMkLst>
      </pc:sldChg>
      <pc:sldChg chg="del">
        <pc:chgData name="BHUVANA REDDY" userId="82c22b35bb5244eb" providerId="LiveId" clId="{05602C89-9365-4807-AF8F-DE223B03FA96}" dt="2023-04-11T10:16:25.572" v="3" actId="47"/>
        <pc:sldMkLst>
          <pc:docMk/>
          <pc:sldMk cId="2377202837" sldId="315"/>
        </pc:sldMkLst>
      </pc:sldChg>
      <pc:sldChg chg="addSp delSp modSp new mod setBg setClrOvrMap">
        <pc:chgData name="BHUVANA REDDY" userId="82c22b35bb5244eb" providerId="LiveId" clId="{05602C89-9365-4807-AF8F-DE223B03FA96}" dt="2023-04-11T10:25:35.773" v="85" actId="14100"/>
        <pc:sldMkLst>
          <pc:docMk/>
          <pc:sldMk cId="3935391463" sldId="315"/>
        </pc:sldMkLst>
        <pc:spChg chg="add mod">
          <ac:chgData name="BHUVANA REDDY" userId="82c22b35bb5244eb" providerId="LiveId" clId="{05602C89-9365-4807-AF8F-DE223B03FA96}" dt="2023-04-11T10:24:18.244" v="72" actId="1076"/>
          <ac:spMkLst>
            <pc:docMk/>
            <pc:sldMk cId="3935391463" sldId="315"/>
            <ac:spMk id="2" creationId="{E9A8F13B-F280-3E66-15AF-2602BE03F913}"/>
          </ac:spMkLst>
        </pc:spChg>
        <pc:spChg chg="add del">
          <ac:chgData name="BHUVANA REDDY" userId="82c22b35bb5244eb" providerId="LiveId" clId="{05602C89-9365-4807-AF8F-DE223B03FA96}" dt="2023-04-11T10:23:16.646" v="60" actId="26606"/>
          <ac:spMkLst>
            <pc:docMk/>
            <pc:sldMk cId="3935391463" sldId="315"/>
            <ac:spMk id="6" creationId="{39E3965E-AC41-4711-9D10-E25ABB132D86}"/>
          </ac:spMkLst>
        </pc:spChg>
        <pc:spChg chg="add del">
          <ac:chgData name="BHUVANA REDDY" userId="82c22b35bb5244eb" providerId="LiveId" clId="{05602C89-9365-4807-AF8F-DE223B03FA96}" dt="2023-04-11T10:23:16.646" v="60" actId="26606"/>
          <ac:spMkLst>
            <pc:docMk/>
            <pc:sldMk cId="3935391463" sldId="315"/>
            <ac:spMk id="10" creationId="{8C6E698C-8155-4B8B-BDC9-B7299772B509}"/>
          </ac:spMkLst>
        </pc:spChg>
        <pc:spChg chg="add del">
          <ac:chgData name="BHUVANA REDDY" userId="82c22b35bb5244eb" providerId="LiveId" clId="{05602C89-9365-4807-AF8F-DE223B03FA96}" dt="2023-04-11T10:23:16.646" v="60" actId="26606"/>
          <ac:spMkLst>
            <pc:docMk/>
            <pc:sldMk cId="3935391463" sldId="315"/>
            <ac:spMk id="14" creationId="{B624C8D3-B9AD-4F4F-8554-4EAF3724DBCE}"/>
          </ac:spMkLst>
        </pc:spChg>
        <pc:spChg chg="add">
          <ac:chgData name="BHUVANA REDDY" userId="82c22b35bb5244eb" providerId="LiveId" clId="{05602C89-9365-4807-AF8F-DE223B03FA96}" dt="2023-04-11T10:23:16.646" v="61" actId="26606"/>
          <ac:spMkLst>
            <pc:docMk/>
            <pc:sldMk cId="3935391463" sldId="315"/>
            <ac:spMk id="16" creationId="{39E3965E-AC41-4711-9D10-E25ABB132D86}"/>
          </ac:spMkLst>
        </pc:spChg>
        <pc:spChg chg="add">
          <ac:chgData name="BHUVANA REDDY" userId="82c22b35bb5244eb" providerId="LiveId" clId="{05602C89-9365-4807-AF8F-DE223B03FA96}" dt="2023-04-11T10:23:16.646" v="61" actId="26606"/>
          <ac:spMkLst>
            <pc:docMk/>
            <pc:sldMk cId="3935391463" sldId="315"/>
            <ac:spMk id="18" creationId="{8C6E698C-8155-4B8B-BDC9-B7299772B509}"/>
          </ac:spMkLst>
        </pc:spChg>
        <pc:spChg chg="add">
          <ac:chgData name="BHUVANA REDDY" userId="82c22b35bb5244eb" providerId="LiveId" clId="{05602C89-9365-4807-AF8F-DE223B03FA96}" dt="2023-04-11T10:23:16.646" v="61" actId="26606"/>
          <ac:spMkLst>
            <pc:docMk/>
            <pc:sldMk cId="3935391463" sldId="315"/>
            <ac:spMk id="19" creationId="{0EEF5601-A8BC-411D-AA64-3E79320BA122}"/>
          </ac:spMkLst>
        </pc:spChg>
        <pc:picChg chg="add mod">
          <ac:chgData name="BHUVANA REDDY" userId="82c22b35bb5244eb" providerId="LiveId" clId="{05602C89-9365-4807-AF8F-DE223B03FA96}" dt="2023-04-11T10:25:35.773" v="85" actId="14100"/>
          <ac:picMkLst>
            <pc:docMk/>
            <pc:sldMk cId="3935391463" sldId="315"/>
            <ac:picMk id="4098" creationId="{A930F85D-588D-BDA6-E155-56A3F341DA5B}"/>
          </ac:picMkLst>
        </pc:picChg>
        <pc:cxnChg chg="add del">
          <ac:chgData name="BHUVANA REDDY" userId="82c22b35bb5244eb" providerId="LiveId" clId="{05602C89-9365-4807-AF8F-DE223B03FA96}" dt="2023-04-11T10:23:16.646" v="60" actId="26606"/>
          <ac:cxnSpMkLst>
            <pc:docMk/>
            <pc:sldMk cId="3935391463" sldId="315"/>
            <ac:cxnSpMk id="8" creationId="{1F5DC8C3-BA5F-4EED-BB9A-A14272BD82A1}"/>
          </ac:cxnSpMkLst>
        </pc:cxnChg>
        <pc:cxnChg chg="add del">
          <ac:chgData name="BHUVANA REDDY" userId="82c22b35bb5244eb" providerId="LiveId" clId="{05602C89-9365-4807-AF8F-DE223B03FA96}" dt="2023-04-11T10:23:16.646" v="60" actId="26606"/>
          <ac:cxnSpMkLst>
            <pc:docMk/>
            <pc:sldMk cId="3935391463" sldId="315"/>
            <ac:cxnSpMk id="12" creationId="{09525C9A-1972-4836-BA7A-706C946EF4DA}"/>
          </ac:cxnSpMkLst>
        </pc:cxnChg>
        <pc:cxnChg chg="add">
          <ac:chgData name="BHUVANA REDDY" userId="82c22b35bb5244eb" providerId="LiveId" clId="{05602C89-9365-4807-AF8F-DE223B03FA96}" dt="2023-04-11T10:23:16.646" v="61" actId="26606"/>
          <ac:cxnSpMkLst>
            <pc:docMk/>
            <pc:sldMk cId="3935391463" sldId="315"/>
            <ac:cxnSpMk id="17" creationId="{1F5DC8C3-BA5F-4EED-BB9A-A14272BD82A1}"/>
          </ac:cxnSpMkLst>
        </pc:cxnChg>
      </pc:sldChg>
      <pc:sldChg chg="addSp delSp modSp new mod setBg">
        <pc:chgData name="BHUVANA REDDY" userId="82c22b35bb5244eb" providerId="LiveId" clId="{05602C89-9365-4807-AF8F-DE223B03FA96}" dt="2023-04-11T10:28:13.053" v="102" actId="14100"/>
        <pc:sldMkLst>
          <pc:docMk/>
          <pc:sldMk cId="2461304057" sldId="316"/>
        </pc:sldMkLst>
        <pc:spChg chg="add mod">
          <ac:chgData name="BHUVANA REDDY" userId="82c22b35bb5244eb" providerId="LiveId" clId="{05602C89-9365-4807-AF8F-DE223B03FA96}" dt="2023-04-11T10:27:39.949" v="97" actId="1076"/>
          <ac:spMkLst>
            <pc:docMk/>
            <pc:sldMk cId="2461304057" sldId="316"/>
            <ac:spMk id="2" creationId="{04560BB9-01BE-27D8-C036-7E8482CE139B}"/>
          </ac:spMkLst>
        </pc:spChg>
        <pc:spChg chg="add del">
          <ac:chgData name="BHUVANA REDDY" userId="82c22b35bb5244eb" providerId="LiveId" clId="{05602C89-9365-4807-AF8F-DE223B03FA96}" dt="2023-04-11T10:26:19.245" v="88" actId="26606"/>
          <ac:spMkLst>
            <pc:docMk/>
            <pc:sldMk cId="2461304057" sldId="316"/>
            <ac:spMk id="6" creationId="{39E3965E-AC41-4711-9D10-E25ABB132D86}"/>
          </ac:spMkLst>
        </pc:spChg>
        <pc:spChg chg="add del">
          <ac:chgData name="BHUVANA REDDY" userId="82c22b35bb5244eb" providerId="LiveId" clId="{05602C89-9365-4807-AF8F-DE223B03FA96}" dt="2023-04-11T10:26:19.245" v="88" actId="26606"/>
          <ac:spMkLst>
            <pc:docMk/>
            <pc:sldMk cId="2461304057" sldId="316"/>
            <ac:spMk id="10" creationId="{8C6E698C-8155-4B8B-BDC9-B7299772B509}"/>
          </ac:spMkLst>
        </pc:spChg>
        <pc:spChg chg="add del">
          <ac:chgData name="BHUVANA REDDY" userId="82c22b35bb5244eb" providerId="LiveId" clId="{05602C89-9365-4807-AF8F-DE223B03FA96}" dt="2023-04-11T10:26:19.245" v="88" actId="26606"/>
          <ac:spMkLst>
            <pc:docMk/>
            <pc:sldMk cId="2461304057" sldId="316"/>
            <ac:spMk id="12" creationId="{0EEF5601-A8BC-411D-AA64-3E79320BA122}"/>
          </ac:spMkLst>
        </pc:spChg>
        <pc:spChg chg="add">
          <ac:chgData name="BHUVANA REDDY" userId="82c22b35bb5244eb" providerId="LiveId" clId="{05602C89-9365-4807-AF8F-DE223B03FA96}" dt="2023-04-11T10:26:19.249" v="89" actId="26606"/>
          <ac:spMkLst>
            <pc:docMk/>
            <pc:sldMk cId="2461304057" sldId="316"/>
            <ac:spMk id="14" creationId="{02A77498-E379-4BB1-A732-752AD4695749}"/>
          </ac:spMkLst>
        </pc:spChg>
        <pc:spChg chg="add">
          <ac:chgData name="BHUVANA REDDY" userId="82c22b35bb5244eb" providerId="LiveId" clId="{05602C89-9365-4807-AF8F-DE223B03FA96}" dt="2023-04-11T10:26:19.249" v="89" actId="26606"/>
          <ac:spMkLst>
            <pc:docMk/>
            <pc:sldMk cId="2461304057" sldId="316"/>
            <ac:spMk id="15" creationId="{39E3965E-AC41-4711-9D10-E25ABB132D86}"/>
          </ac:spMkLst>
        </pc:spChg>
        <pc:spChg chg="add">
          <ac:chgData name="BHUVANA REDDY" userId="82c22b35bb5244eb" providerId="LiveId" clId="{05602C89-9365-4807-AF8F-DE223B03FA96}" dt="2023-04-11T10:26:19.249" v="89" actId="26606"/>
          <ac:spMkLst>
            <pc:docMk/>
            <pc:sldMk cId="2461304057" sldId="316"/>
            <ac:spMk id="17" creationId="{8C6E698C-8155-4B8B-BDC9-B7299772B509}"/>
          </ac:spMkLst>
        </pc:spChg>
        <pc:spChg chg="add">
          <ac:chgData name="BHUVANA REDDY" userId="82c22b35bb5244eb" providerId="LiveId" clId="{05602C89-9365-4807-AF8F-DE223B03FA96}" dt="2023-04-11T10:26:19.249" v="89" actId="26606"/>
          <ac:spMkLst>
            <pc:docMk/>
            <pc:sldMk cId="2461304057" sldId="316"/>
            <ac:spMk id="18" creationId="{49F70B3C-65FD-433A-9470-31290CE5B9CF}"/>
          </ac:spMkLst>
        </pc:spChg>
        <pc:picChg chg="add mod">
          <ac:chgData name="BHUVANA REDDY" userId="82c22b35bb5244eb" providerId="LiveId" clId="{05602C89-9365-4807-AF8F-DE223B03FA96}" dt="2023-04-11T10:28:13.053" v="102" actId="14100"/>
          <ac:picMkLst>
            <pc:docMk/>
            <pc:sldMk cId="2461304057" sldId="316"/>
            <ac:picMk id="5122" creationId="{5DCD44AC-CD4E-E52D-059F-83B9D011981A}"/>
          </ac:picMkLst>
        </pc:picChg>
        <pc:cxnChg chg="add del">
          <ac:chgData name="BHUVANA REDDY" userId="82c22b35bb5244eb" providerId="LiveId" clId="{05602C89-9365-4807-AF8F-DE223B03FA96}" dt="2023-04-11T10:26:19.245" v="88" actId="26606"/>
          <ac:cxnSpMkLst>
            <pc:docMk/>
            <pc:sldMk cId="2461304057" sldId="316"/>
            <ac:cxnSpMk id="8" creationId="{1F5DC8C3-BA5F-4EED-BB9A-A14272BD82A1}"/>
          </ac:cxnSpMkLst>
        </pc:cxnChg>
        <pc:cxnChg chg="add">
          <ac:chgData name="BHUVANA REDDY" userId="82c22b35bb5244eb" providerId="LiveId" clId="{05602C89-9365-4807-AF8F-DE223B03FA96}" dt="2023-04-11T10:26:19.249" v="89" actId="26606"/>
          <ac:cxnSpMkLst>
            <pc:docMk/>
            <pc:sldMk cId="2461304057" sldId="316"/>
            <ac:cxnSpMk id="16" creationId="{1F5DC8C3-BA5F-4EED-BB9A-A14272BD82A1}"/>
          </ac:cxnSpMkLst>
        </pc:cxnChg>
      </pc:sldChg>
      <pc:sldChg chg="addSp modSp new mod setBg">
        <pc:chgData name="BHUVANA REDDY" userId="82c22b35bb5244eb" providerId="LiveId" clId="{05602C89-9365-4807-AF8F-DE223B03FA96}" dt="2023-04-11T10:30:14.527" v="121" actId="14100"/>
        <pc:sldMkLst>
          <pc:docMk/>
          <pc:sldMk cId="538291990" sldId="317"/>
        </pc:sldMkLst>
        <pc:spChg chg="add mod">
          <ac:chgData name="BHUVANA REDDY" userId="82c22b35bb5244eb" providerId="LiveId" clId="{05602C89-9365-4807-AF8F-DE223B03FA96}" dt="2023-04-11T10:29:38.430" v="113" actId="14100"/>
          <ac:spMkLst>
            <pc:docMk/>
            <pc:sldMk cId="538291990" sldId="317"/>
            <ac:spMk id="2" creationId="{C1994373-8F5A-CAFB-0C0B-0C83A0371A63}"/>
          </ac:spMkLst>
        </pc:spChg>
        <pc:spChg chg="add">
          <ac:chgData name="BHUVANA REDDY" userId="82c22b35bb5244eb" providerId="LiveId" clId="{05602C89-9365-4807-AF8F-DE223B03FA96}" dt="2023-04-11T10:28:38.670" v="104" actId="26606"/>
          <ac:spMkLst>
            <pc:docMk/>
            <pc:sldMk cId="538291990" sldId="317"/>
            <ac:spMk id="6" creationId="{39E3965E-AC41-4711-9D10-E25ABB132D86}"/>
          </ac:spMkLst>
        </pc:spChg>
        <pc:spChg chg="add">
          <ac:chgData name="BHUVANA REDDY" userId="82c22b35bb5244eb" providerId="LiveId" clId="{05602C89-9365-4807-AF8F-DE223B03FA96}" dt="2023-04-11T10:28:38.670" v="104" actId="26606"/>
          <ac:spMkLst>
            <pc:docMk/>
            <pc:sldMk cId="538291990" sldId="317"/>
            <ac:spMk id="10" creationId="{8C6E698C-8155-4B8B-BDC9-B7299772B509}"/>
          </ac:spMkLst>
        </pc:spChg>
        <pc:spChg chg="add">
          <ac:chgData name="BHUVANA REDDY" userId="82c22b35bb5244eb" providerId="LiveId" clId="{05602C89-9365-4807-AF8F-DE223B03FA96}" dt="2023-04-11T10:28:38.670" v="104" actId="26606"/>
          <ac:spMkLst>
            <pc:docMk/>
            <pc:sldMk cId="538291990" sldId="317"/>
            <ac:spMk id="12" creationId="{0EEF5601-A8BC-411D-AA64-3E79320BA122}"/>
          </ac:spMkLst>
        </pc:spChg>
        <pc:picChg chg="add mod">
          <ac:chgData name="BHUVANA REDDY" userId="82c22b35bb5244eb" providerId="LiveId" clId="{05602C89-9365-4807-AF8F-DE223B03FA96}" dt="2023-04-11T10:30:14.527" v="121" actId="14100"/>
          <ac:picMkLst>
            <pc:docMk/>
            <pc:sldMk cId="538291990" sldId="317"/>
            <ac:picMk id="6146" creationId="{3F2E1807-4050-2CD2-21ED-D3763EF697EF}"/>
          </ac:picMkLst>
        </pc:picChg>
        <pc:cxnChg chg="add">
          <ac:chgData name="BHUVANA REDDY" userId="82c22b35bb5244eb" providerId="LiveId" clId="{05602C89-9365-4807-AF8F-DE223B03FA96}" dt="2023-04-11T10:28:38.670" v="104" actId="26606"/>
          <ac:cxnSpMkLst>
            <pc:docMk/>
            <pc:sldMk cId="538291990" sldId="317"/>
            <ac:cxnSpMk id="8" creationId="{1F5DC8C3-BA5F-4EED-BB9A-A14272BD82A1}"/>
          </ac:cxnSpMkLst>
        </pc:cxnChg>
      </pc:sldChg>
      <pc:sldChg chg="addSp new">
        <pc:chgData name="BHUVANA REDDY" userId="82c22b35bb5244eb" providerId="LiveId" clId="{05602C89-9365-4807-AF8F-DE223B03FA96}" dt="2023-04-11T10:30:37.439" v="123"/>
        <pc:sldMkLst>
          <pc:docMk/>
          <pc:sldMk cId="4147871086" sldId="318"/>
        </pc:sldMkLst>
        <pc:picChg chg="add">
          <ac:chgData name="BHUVANA REDDY" userId="82c22b35bb5244eb" providerId="LiveId" clId="{05602C89-9365-4807-AF8F-DE223B03FA96}" dt="2023-04-11T10:30:37.439" v="123"/>
          <ac:picMkLst>
            <pc:docMk/>
            <pc:sldMk cId="4147871086" sldId="318"/>
            <ac:picMk id="7170" creationId="{E71F3EB9-CEFF-D6FB-6409-876786BC5049}"/>
          </ac:picMkLst>
        </pc:picChg>
      </pc:sldChg>
      <pc:sldChg chg="addSp delSp modSp new mod setBg">
        <pc:chgData name="BHUVANA REDDY" userId="82c22b35bb5244eb" providerId="LiveId" clId="{05602C89-9365-4807-AF8F-DE223B03FA96}" dt="2023-04-11T10:33:11.079" v="158" actId="14100"/>
        <pc:sldMkLst>
          <pc:docMk/>
          <pc:sldMk cId="3580188451" sldId="319"/>
        </pc:sldMkLst>
        <pc:spChg chg="add mod">
          <ac:chgData name="BHUVANA REDDY" userId="82c22b35bb5244eb" providerId="LiveId" clId="{05602C89-9365-4807-AF8F-DE223B03FA96}" dt="2023-04-11T10:32:43.815" v="150" actId="14100"/>
          <ac:spMkLst>
            <pc:docMk/>
            <pc:sldMk cId="3580188451" sldId="319"/>
            <ac:spMk id="2" creationId="{8992E5B1-8705-BA0A-83CD-AFECEAE44D21}"/>
          </ac:spMkLst>
        </pc:spChg>
        <pc:spChg chg="add del">
          <ac:chgData name="BHUVANA REDDY" userId="82c22b35bb5244eb" providerId="LiveId" clId="{05602C89-9365-4807-AF8F-DE223B03FA96}" dt="2023-04-11T10:31:15.527" v="126" actId="26606"/>
          <ac:spMkLst>
            <pc:docMk/>
            <pc:sldMk cId="3580188451" sldId="319"/>
            <ac:spMk id="6" creationId="{39E3965E-AC41-4711-9D10-E25ABB132D86}"/>
          </ac:spMkLst>
        </pc:spChg>
        <pc:spChg chg="add del">
          <ac:chgData name="BHUVANA REDDY" userId="82c22b35bb5244eb" providerId="LiveId" clId="{05602C89-9365-4807-AF8F-DE223B03FA96}" dt="2023-04-11T10:31:15.527" v="126" actId="26606"/>
          <ac:spMkLst>
            <pc:docMk/>
            <pc:sldMk cId="3580188451" sldId="319"/>
            <ac:spMk id="10" creationId="{8C6E698C-8155-4B8B-BDC9-B7299772B509}"/>
          </ac:spMkLst>
        </pc:spChg>
        <pc:spChg chg="add del">
          <ac:chgData name="BHUVANA REDDY" userId="82c22b35bb5244eb" providerId="LiveId" clId="{05602C89-9365-4807-AF8F-DE223B03FA96}" dt="2023-04-11T10:31:15.527" v="126" actId="26606"/>
          <ac:spMkLst>
            <pc:docMk/>
            <pc:sldMk cId="3580188451" sldId="319"/>
            <ac:spMk id="12" creationId="{49F70B3C-65FD-433A-9470-31290CE5B9CF}"/>
          </ac:spMkLst>
        </pc:spChg>
        <pc:spChg chg="add del">
          <ac:chgData name="BHUVANA REDDY" userId="82c22b35bb5244eb" providerId="LiveId" clId="{05602C89-9365-4807-AF8F-DE223B03FA96}" dt="2023-04-11T10:31:15.527" v="126" actId="26606"/>
          <ac:spMkLst>
            <pc:docMk/>
            <pc:sldMk cId="3580188451" sldId="319"/>
            <ac:spMk id="14" creationId="{02A77498-E379-4BB1-A732-752AD4695749}"/>
          </ac:spMkLst>
        </pc:spChg>
        <pc:spChg chg="add del">
          <ac:chgData name="BHUVANA REDDY" userId="82c22b35bb5244eb" providerId="LiveId" clId="{05602C89-9365-4807-AF8F-DE223B03FA96}" dt="2023-04-11T10:31:16.440" v="128" actId="26606"/>
          <ac:spMkLst>
            <pc:docMk/>
            <pc:sldMk cId="3580188451" sldId="319"/>
            <ac:spMk id="16" creationId="{39E3965E-AC41-4711-9D10-E25ABB132D86}"/>
          </ac:spMkLst>
        </pc:spChg>
        <pc:spChg chg="add del">
          <ac:chgData name="BHUVANA REDDY" userId="82c22b35bb5244eb" providerId="LiveId" clId="{05602C89-9365-4807-AF8F-DE223B03FA96}" dt="2023-04-11T10:31:16.440" v="128" actId="26606"/>
          <ac:spMkLst>
            <pc:docMk/>
            <pc:sldMk cId="3580188451" sldId="319"/>
            <ac:spMk id="18" creationId="{FBDCECDC-EEE3-4128-AA5E-82A8C08796E8}"/>
          </ac:spMkLst>
        </pc:spChg>
        <pc:spChg chg="add del">
          <ac:chgData name="BHUVANA REDDY" userId="82c22b35bb5244eb" providerId="LiveId" clId="{05602C89-9365-4807-AF8F-DE223B03FA96}" dt="2023-04-11T10:31:16.440" v="128" actId="26606"/>
          <ac:spMkLst>
            <pc:docMk/>
            <pc:sldMk cId="3580188451" sldId="319"/>
            <ac:spMk id="19" creationId="{4260EDE0-989C-4E16-AF94-F652294D828E}"/>
          </ac:spMkLst>
        </pc:spChg>
        <pc:spChg chg="add">
          <ac:chgData name="BHUVANA REDDY" userId="82c22b35bb5244eb" providerId="LiveId" clId="{05602C89-9365-4807-AF8F-DE223B03FA96}" dt="2023-04-11T10:31:16.440" v="129" actId="26606"/>
          <ac:spMkLst>
            <pc:docMk/>
            <pc:sldMk cId="3580188451" sldId="319"/>
            <ac:spMk id="21" creationId="{39E3965E-AC41-4711-9D10-E25ABB132D86}"/>
          </ac:spMkLst>
        </pc:spChg>
        <pc:spChg chg="add">
          <ac:chgData name="BHUVANA REDDY" userId="82c22b35bb5244eb" providerId="LiveId" clId="{05602C89-9365-4807-AF8F-DE223B03FA96}" dt="2023-04-11T10:31:16.440" v="129" actId="26606"/>
          <ac:spMkLst>
            <pc:docMk/>
            <pc:sldMk cId="3580188451" sldId="319"/>
            <ac:spMk id="23" creationId="{8C6E698C-8155-4B8B-BDC9-B7299772B509}"/>
          </ac:spMkLst>
        </pc:spChg>
        <pc:spChg chg="add">
          <ac:chgData name="BHUVANA REDDY" userId="82c22b35bb5244eb" providerId="LiveId" clId="{05602C89-9365-4807-AF8F-DE223B03FA96}" dt="2023-04-11T10:31:16.440" v="129" actId="26606"/>
          <ac:spMkLst>
            <pc:docMk/>
            <pc:sldMk cId="3580188451" sldId="319"/>
            <ac:spMk id="24" creationId="{49F70B3C-65FD-433A-9470-31290CE5B9CF}"/>
          </ac:spMkLst>
        </pc:spChg>
        <pc:spChg chg="add">
          <ac:chgData name="BHUVANA REDDY" userId="82c22b35bb5244eb" providerId="LiveId" clId="{05602C89-9365-4807-AF8F-DE223B03FA96}" dt="2023-04-11T10:31:16.440" v="129" actId="26606"/>
          <ac:spMkLst>
            <pc:docMk/>
            <pc:sldMk cId="3580188451" sldId="319"/>
            <ac:spMk id="25" creationId="{02A77498-E379-4BB1-A732-752AD4695749}"/>
          </ac:spMkLst>
        </pc:spChg>
        <pc:picChg chg="add del mod">
          <ac:chgData name="BHUVANA REDDY" userId="82c22b35bb5244eb" providerId="LiveId" clId="{05602C89-9365-4807-AF8F-DE223B03FA96}" dt="2023-04-11T10:32:44.238" v="151"/>
          <ac:picMkLst>
            <pc:docMk/>
            <pc:sldMk cId="3580188451" sldId="319"/>
            <ac:picMk id="8194" creationId="{9C0A327B-8F6E-4DF8-07FA-B1861929DBE1}"/>
          </ac:picMkLst>
        </pc:picChg>
        <pc:picChg chg="add mod">
          <ac:chgData name="BHUVANA REDDY" userId="82c22b35bb5244eb" providerId="LiveId" clId="{05602C89-9365-4807-AF8F-DE223B03FA96}" dt="2023-04-11T10:33:11.079" v="158" actId="14100"/>
          <ac:picMkLst>
            <pc:docMk/>
            <pc:sldMk cId="3580188451" sldId="319"/>
            <ac:picMk id="8196" creationId="{73D20CCB-E9B1-62B9-F183-8779964D2FBA}"/>
          </ac:picMkLst>
        </pc:picChg>
        <pc:cxnChg chg="add del">
          <ac:chgData name="BHUVANA REDDY" userId="82c22b35bb5244eb" providerId="LiveId" clId="{05602C89-9365-4807-AF8F-DE223B03FA96}" dt="2023-04-11T10:31:15.527" v="126" actId="26606"/>
          <ac:cxnSpMkLst>
            <pc:docMk/>
            <pc:sldMk cId="3580188451" sldId="319"/>
            <ac:cxnSpMk id="8" creationId="{1F5DC8C3-BA5F-4EED-BB9A-A14272BD82A1}"/>
          </ac:cxnSpMkLst>
        </pc:cxnChg>
        <pc:cxnChg chg="add del">
          <ac:chgData name="BHUVANA REDDY" userId="82c22b35bb5244eb" providerId="LiveId" clId="{05602C89-9365-4807-AF8F-DE223B03FA96}" dt="2023-04-11T10:31:16.440" v="128" actId="26606"/>
          <ac:cxnSpMkLst>
            <pc:docMk/>
            <pc:sldMk cId="3580188451" sldId="319"/>
            <ac:cxnSpMk id="17" creationId="{1F5DC8C3-BA5F-4EED-BB9A-A14272BD82A1}"/>
          </ac:cxnSpMkLst>
        </pc:cxnChg>
        <pc:cxnChg chg="add">
          <ac:chgData name="BHUVANA REDDY" userId="82c22b35bb5244eb" providerId="LiveId" clId="{05602C89-9365-4807-AF8F-DE223B03FA96}" dt="2023-04-11T10:31:16.440" v="129" actId="26606"/>
          <ac:cxnSpMkLst>
            <pc:docMk/>
            <pc:sldMk cId="3580188451" sldId="319"/>
            <ac:cxnSpMk id="22" creationId="{1F5DC8C3-BA5F-4EED-BB9A-A14272BD82A1}"/>
          </ac:cxnSpMkLst>
        </pc:cxnChg>
      </pc:sldChg>
      <pc:sldChg chg="addSp new">
        <pc:chgData name="BHUVANA REDDY" userId="82c22b35bb5244eb" providerId="LiveId" clId="{05602C89-9365-4807-AF8F-DE223B03FA96}" dt="2023-04-11T10:33:23.467" v="160"/>
        <pc:sldMkLst>
          <pc:docMk/>
          <pc:sldMk cId="1547542638" sldId="320"/>
        </pc:sldMkLst>
        <pc:picChg chg="add">
          <ac:chgData name="BHUVANA REDDY" userId="82c22b35bb5244eb" providerId="LiveId" clId="{05602C89-9365-4807-AF8F-DE223B03FA96}" dt="2023-04-11T10:33:23.467" v="160"/>
          <ac:picMkLst>
            <pc:docMk/>
            <pc:sldMk cId="1547542638" sldId="320"/>
            <ac:picMk id="9218" creationId="{E8F250C3-F8A4-8A36-3A62-00524314FF5B}"/>
          </ac:picMkLst>
        </pc:picChg>
      </pc:sldChg>
      <pc:sldChg chg="addSp new">
        <pc:chgData name="BHUVANA REDDY" userId="82c22b35bb5244eb" providerId="LiveId" clId="{05602C89-9365-4807-AF8F-DE223B03FA96}" dt="2023-04-11T10:33:32.740" v="162"/>
        <pc:sldMkLst>
          <pc:docMk/>
          <pc:sldMk cId="4143769618" sldId="321"/>
        </pc:sldMkLst>
        <pc:picChg chg="add">
          <ac:chgData name="BHUVANA REDDY" userId="82c22b35bb5244eb" providerId="LiveId" clId="{05602C89-9365-4807-AF8F-DE223B03FA96}" dt="2023-04-11T10:33:32.740" v="162"/>
          <ac:picMkLst>
            <pc:docMk/>
            <pc:sldMk cId="4143769618" sldId="321"/>
            <ac:picMk id="10242" creationId="{E8D2478B-F948-EF16-3CBF-B2F77037C5BE}"/>
          </ac:picMkLst>
        </pc:picChg>
      </pc:sldChg>
      <pc:sldChg chg="addSp new">
        <pc:chgData name="BHUVANA REDDY" userId="82c22b35bb5244eb" providerId="LiveId" clId="{05602C89-9365-4807-AF8F-DE223B03FA96}" dt="2023-04-11T10:33:43.360" v="164"/>
        <pc:sldMkLst>
          <pc:docMk/>
          <pc:sldMk cId="3174212002" sldId="322"/>
        </pc:sldMkLst>
        <pc:picChg chg="add">
          <ac:chgData name="BHUVANA REDDY" userId="82c22b35bb5244eb" providerId="LiveId" clId="{05602C89-9365-4807-AF8F-DE223B03FA96}" dt="2023-04-11T10:33:43.360" v="164"/>
          <ac:picMkLst>
            <pc:docMk/>
            <pc:sldMk cId="3174212002" sldId="322"/>
            <ac:picMk id="11266" creationId="{1BD50C01-D664-3291-24B1-D29F12DC10CF}"/>
          </ac:picMkLst>
        </pc:picChg>
      </pc:sldChg>
      <pc:sldChg chg="addSp delSp modSp new del mod setBg">
        <pc:chgData name="BHUVANA REDDY" userId="82c22b35bb5244eb" providerId="LiveId" clId="{05602C89-9365-4807-AF8F-DE223B03FA96}" dt="2023-04-11T10:34:49.058" v="172" actId="47"/>
        <pc:sldMkLst>
          <pc:docMk/>
          <pc:sldMk cId="1694579400" sldId="323"/>
        </pc:sldMkLst>
        <pc:spChg chg="mod">
          <ac:chgData name="BHUVANA REDDY" userId="82c22b35bb5244eb" providerId="LiveId" clId="{05602C89-9365-4807-AF8F-DE223B03FA96}" dt="2023-04-11T10:34:41.233" v="171" actId="26606"/>
          <ac:spMkLst>
            <pc:docMk/>
            <pc:sldMk cId="1694579400" sldId="323"/>
            <ac:spMk id="2" creationId="{65E73C9C-3988-D496-1680-4E6A55048A32}"/>
          </ac:spMkLst>
        </pc:spChg>
        <pc:spChg chg="mod">
          <ac:chgData name="BHUVANA REDDY" userId="82c22b35bb5244eb" providerId="LiveId" clId="{05602C89-9365-4807-AF8F-DE223B03FA96}" dt="2023-04-11T10:34:41.233" v="171" actId="26606"/>
          <ac:spMkLst>
            <pc:docMk/>
            <pc:sldMk cId="1694579400" sldId="323"/>
            <ac:spMk id="3" creationId="{29505A0B-49C2-BC75-E3DF-CB226EA0093C}"/>
          </ac:spMkLst>
        </pc:spChg>
        <pc:spChg chg="add del">
          <ac:chgData name="BHUVANA REDDY" userId="82c22b35bb5244eb" providerId="LiveId" clId="{05602C89-9365-4807-AF8F-DE223B03FA96}" dt="2023-04-11T10:34:41.233" v="171" actId="26606"/>
          <ac:spMkLst>
            <pc:docMk/>
            <pc:sldMk cId="1694579400" sldId="323"/>
            <ac:spMk id="8" creationId="{8C6E698C-8155-4B8B-BDC9-B7299772B509}"/>
          </ac:spMkLst>
        </pc:spChg>
        <pc:spChg chg="add del">
          <ac:chgData name="BHUVANA REDDY" userId="82c22b35bb5244eb" providerId="LiveId" clId="{05602C89-9365-4807-AF8F-DE223B03FA96}" dt="2023-04-11T10:34:41.233" v="171" actId="26606"/>
          <ac:spMkLst>
            <pc:docMk/>
            <pc:sldMk cId="1694579400" sldId="323"/>
            <ac:spMk id="10" creationId="{49F70B3C-65FD-433A-9470-31290CE5B9CF}"/>
          </ac:spMkLst>
        </pc:spChg>
        <pc:spChg chg="add del">
          <ac:chgData name="BHUVANA REDDY" userId="82c22b35bb5244eb" providerId="LiveId" clId="{05602C89-9365-4807-AF8F-DE223B03FA96}" dt="2023-04-11T10:34:41.233" v="171" actId="26606"/>
          <ac:spMkLst>
            <pc:docMk/>
            <pc:sldMk cId="1694579400" sldId="323"/>
            <ac:spMk id="12" creationId="{02A77498-E379-4BB1-A732-752AD4695749}"/>
          </ac:spMkLst>
        </pc:spChg>
        <pc:spChg chg="add del">
          <ac:chgData name="BHUVANA REDDY" userId="82c22b35bb5244eb" providerId="LiveId" clId="{05602C89-9365-4807-AF8F-DE223B03FA96}" dt="2023-04-11T10:34:41.233" v="170" actId="26606"/>
          <ac:spMkLst>
            <pc:docMk/>
            <pc:sldMk cId="1694579400" sldId="323"/>
            <ac:spMk id="17" creationId="{8C6E698C-8155-4B8B-BDC9-B7299772B509}"/>
          </ac:spMkLst>
        </pc:spChg>
        <pc:spChg chg="add del">
          <ac:chgData name="BHUVANA REDDY" userId="82c22b35bb5244eb" providerId="LiveId" clId="{05602C89-9365-4807-AF8F-DE223B03FA96}" dt="2023-04-11T10:34:41.233" v="170" actId="26606"/>
          <ac:spMkLst>
            <pc:docMk/>
            <pc:sldMk cId="1694579400" sldId="323"/>
            <ac:spMk id="19" creationId="{49F70B3C-65FD-433A-9470-31290CE5B9CF}"/>
          </ac:spMkLst>
        </pc:spChg>
        <pc:spChg chg="add del">
          <ac:chgData name="BHUVANA REDDY" userId="82c22b35bb5244eb" providerId="LiveId" clId="{05602C89-9365-4807-AF8F-DE223B03FA96}" dt="2023-04-11T10:34:41.233" v="170" actId="26606"/>
          <ac:spMkLst>
            <pc:docMk/>
            <pc:sldMk cId="1694579400" sldId="323"/>
            <ac:spMk id="21" creationId="{02A77498-E379-4BB1-A732-752AD4695749}"/>
          </ac:spMkLst>
        </pc:spChg>
        <pc:spChg chg="add">
          <ac:chgData name="BHUVANA REDDY" userId="82c22b35bb5244eb" providerId="LiveId" clId="{05602C89-9365-4807-AF8F-DE223B03FA96}" dt="2023-04-11T10:34:41.233" v="171" actId="26606"/>
          <ac:spMkLst>
            <pc:docMk/>
            <pc:sldMk cId="1694579400" sldId="323"/>
            <ac:spMk id="23" creationId="{8C6E698C-8155-4B8B-BDC9-B7299772B509}"/>
          </ac:spMkLst>
        </pc:spChg>
        <pc:spChg chg="add">
          <ac:chgData name="BHUVANA REDDY" userId="82c22b35bb5244eb" providerId="LiveId" clId="{05602C89-9365-4807-AF8F-DE223B03FA96}" dt="2023-04-11T10:34:41.233" v="171" actId="26606"/>
          <ac:spMkLst>
            <pc:docMk/>
            <pc:sldMk cId="1694579400" sldId="323"/>
            <ac:spMk id="25" creationId="{8D60EC1B-554F-47EF-839A-BAAD858F6666}"/>
          </ac:spMkLst>
        </pc:spChg>
        <pc:cxnChg chg="add">
          <ac:chgData name="BHUVANA REDDY" userId="82c22b35bb5244eb" providerId="LiveId" clId="{05602C89-9365-4807-AF8F-DE223B03FA96}" dt="2023-04-11T10:34:41.233" v="171" actId="26606"/>
          <ac:cxnSpMkLst>
            <pc:docMk/>
            <pc:sldMk cId="1694579400" sldId="323"/>
            <ac:cxnSpMk id="24" creationId="{09525C9A-1972-4836-BA7A-706C946EF4DA}"/>
          </ac:cxnSpMkLst>
        </pc:cxnChg>
      </pc:sldChg>
      <pc:sldChg chg="new del">
        <pc:chgData name="BHUVANA REDDY" userId="82c22b35bb5244eb" providerId="LiveId" clId="{05602C89-9365-4807-AF8F-DE223B03FA96}" dt="2023-04-11T10:34:02.103" v="166" actId="47"/>
        <pc:sldMkLst>
          <pc:docMk/>
          <pc:sldMk cId="2447702333" sldId="323"/>
        </pc:sldMkLst>
      </pc:sldChg>
      <pc:sldChg chg="addSp modSp new mod setBg">
        <pc:chgData name="BHUVANA REDDY" userId="82c22b35bb5244eb" providerId="LiveId" clId="{05602C89-9365-4807-AF8F-DE223B03FA96}" dt="2023-04-11T10:35:21.088" v="185"/>
        <pc:sldMkLst>
          <pc:docMk/>
          <pc:sldMk cId="2961057223" sldId="323"/>
        </pc:sldMkLst>
        <pc:spChg chg="mod">
          <ac:chgData name="BHUVANA REDDY" userId="82c22b35bb5244eb" providerId="LiveId" clId="{05602C89-9365-4807-AF8F-DE223B03FA96}" dt="2023-04-11T10:35:10.675" v="184" actId="20577"/>
          <ac:spMkLst>
            <pc:docMk/>
            <pc:sldMk cId="2961057223" sldId="323"/>
            <ac:spMk id="2" creationId="{53B045DB-F16C-597B-BFE4-CA2DD6230C3A}"/>
          </ac:spMkLst>
        </pc:spChg>
        <pc:spChg chg="mod">
          <ac:chgData name="BHUVANA REDDY" userId="82c22b35bb5244eb" providerId="LiveId" clId="{05602C89-9365-4807-AF8F-DE223B03FA96}" dt="2023-04-11T10:35:21.088" v="185"/>
          <ac:spMkLst>
            <pc:docMk/>
            <pc:sldMk cId="2961057223" sldId="323"/>
            <ac:spMk id="3" creationId="{FC654A2F-D0A1-5F1A-61C6-01C7488FEF74}"/>
          </ac:spMkLst>
        </pc:spChg>
        <pc:spChg chg="add">
          <ac:chgData name="BHUVANA REDDY" userId="82c22b35bb5244eb" providerId="LiveId" clId="{05602C89-9365-4807-AF8F-DE223B03FA96}" dt="2023-04-11T10:35:02.893" v="174" actId="26606"/>
          <ac:spMkLst>
            <pc:docMk/>
            <pc:sldMk cId="2961057223" sldId="323"/>
            <ac:spMk id="8" creationId="{3741B58E-3B65-4A01-A276-975AB2CF8A08}"/>
          </ac:spMkLst>
        </pc:spChg>
        <pc:spChg chg="add">
          <ac:chgData name="BHUVANA REDDY" userId="82c22b35bb5244eb" providerId="LiveId" clId="{05602C89-9365-4807-AF8F-DE223B03FA96}" dt="2023-04-11T10:35:02.893" v="174" actId="26606"/>
          <ac:spMkLst>
            <pc:docMk/>
            <pc:sldMk cId="2961057223" sldId="323"/>
            <ac:spMk id="10" creationId="{7AAC67C3-831B-4AB1-A259-DFB839CAFAFC}"/>
          </ac:spMkLst>
        </pc:spChg>
        <pc:spChg chg="add">
          <ac:chgData name="BHUVANA REDDY" userId="82c22b35bb5244eb" providerId="LiveId" clId="{05602C89-9365-4807-AF8F-DE223B03FA96}" dt="2023-04-11T10:35:02.893" v="174" actId="26606"/>
          <ac:spMkLst>
            <pc:docMk/>
            <pc:sldMk cId="2961057223" sldId="323"/>
            <ac:spMk id="12" creationId="{FCAEED9E-BB91-43A0-911B-1ACD8803E3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6000" dirty="0"/>
              <a:t>Building a chatbot using Amazon Lex</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89991"/>
            <a:ext cx="6269347" cy="1021498"/>
          </a:xfrm>
        </p:spPr>
        <p:txBody>
          <a:bodyPr>
            <a:normAutofit lnSpcReduction="10000"/>
          </a:bodyPr>
          <a:lstStyle/>
          <a:p>
            <a:r>
              <a:rPr lang="en-US" dirty="0">
                <a:solidFill>
                  <a:schemeClr val="tx1">
                    <a:lumMod val="85000"/>
                    <a:lumOff val="15000"/>
                  </a:schemeClr>
                </a:solidFill>
              </a:rPr>
              <a:t>2000030117</a:t>
            </a:r>
          </a:p>
          <a:p>
            <a:r>
              <a:rPr lang="en-US" sz="2400" dirty="0" err="1">
                <a:solidFill>
                  <a:schemeClr val="tx1">
                    <a:lumMod val="85000"/>
                    <a:lumOff val="15000"/>
                  </a:schemeClr>
                </a:solidFill>
              </a:rPr>
              <a:t>Bhimi</a:t>
            </a:r>
            <a:r>
              <a:rPr lang="en-US" sz="2400" dirty="0">
                <a:solidFill>
                  <a:schemeClr val="tx1">
                    <a:lumMod val="85000"/>
                    <a:lumOff val="15000"/>
                  </a:schemeClr>
                </a:solidFill>
              </a:rPr>
              <a:t> </a:t>
            </a:r>
            <a:r>
              <a:rPr lang="en-US" sz="2400" dirty="0" err="1">
                <a:solidFill>
                  <a:schemeClr val="tx1">
                    <a:lumMod val="85000"/>
                    <a:lumOff val="15000"/>
                  </a:schemeClr>
                </a:solidFill>
              </a:rPr>
              <a:t>reddy</a:t>
            </a:r>
            <a:r>
              <a:rPr lang="en-US" sz="2400" dirty="0">
                <a:solidFill>
                  <a:schemeClr val="tx1">
                    <a:lumMod val="85000"/>
                    <a:lumOff val="15000"/>
                  </a:schemeClr>
                </a:solidFill>
              </a:rPr>
              <a:t> Bhuvana </a:t>
            </a:r>
            <a:r>
              <a:rPr lang="en-US" sz="2400">
                <a:solidFill>
                  <a:schemeClr val="tx1">
                    <a:lumMod val="85000"/>
                    <a:lumOff val="15000"/>
                  </a:schemeClr>
                </a:solidFill>
              </a:rPr>
              <a:t>reddy</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o alt text provided for this image">
            <a:extLst>
              <a:ext uri="{FF2B5EF4-FFF2-40B4-BE49-F238E27FC236}">
                <a16:creationId xmlns:a16="http://schemas.microsoft.com/office/drawing/2014/main" id="{E71F3EB9-CEFF-D6FB-6409-876786BC5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213"/>
            <a:ext cx="12192000" cy="650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87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49F70B3C-65FD-433A-9470-31290CE5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84734" y="0"/>
            <a:ext cx="760726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3">
            <a:extLst>
              <a:ext uri="{FF2B5EF4-FFF2-40B4-BE49-F238E27FC236}">
                <a16:creationId xmlns:a16="http://schemas.microsoft.com/office/drawing/2014/main" id="{02A77498-E379-4BB1-A732-752AD4695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8992E5B1-8705-BA0A-83CD-AFECEAE44D21}"/>
              </a:ext>
            </a:extLst>
          </p:cNvPr>
          <p:cNvSpPr txBox="1"/>
          <p:nvPr/>
        </p:nvSpPr>
        <p:spPr>
          <a:xfrm>
            <a:off x="234151" y="1022230"/>
            <a:ext cx="4119481" cy="4524315"/>
          </a:xfrm>
          <a:prstGeom prst="rect">
            <a:avLst/>
          </a:prstGeom>
          <a:noFill/>
        </p:spPr>
        <p:txBody>
          <a:bodyPr wrap="square" rtlCol="0">
            <a:spAutoFit/>
          </a:bodyPr>
          <a:lstStyle/>
          <a:p>
            <a:pPr algn="just"/>
            <a:r>
              <a:rPr lang="en-US" sz="2400" b="0" i="0" dirty="0">
                <a:effectLst/>
                <a:latin typeface="-apple-system"/>
              </a:rPr>
              <a:t>The Confirmation prompt and instructions for rejecting a chatbot response are provided next. Additionally, we will fill out the information for both the fulfillment and the closing response. After that, we click "save intent," and the intent is saved. Next, we click "build," and our chatbot is built according to the specifications we selected.</a:t>
            </a:r>
            <a:endParaRPr lang="en-US" sz="2400" kern="1200" dirty="0">
              <a:solidFill>
                <a:schemeClr val="tx1"/>
              </a:solidFill>
              <a:latin typeface="+mn-lt"/>
              <a:ea typeface="+mn-ea"/>
              <a:cs typeface="+mn-cs"/>
            </a:endParaRPr>
          </a:p>
        </p:txBody>
      </p:sp>
      <p:pic>
        <p:nvPicPr>
          <p:cNvPr id="8196" name="Picture 4" descr="No alt text provided for this image">
            <a:extLst>
              <a:ext uri="{FF2B5EF4-FFF2-40B4-BE49-F238E27FC236}">
                <a16:creationId xmlns:a16="http://schemas.microsoft.com/office/drawing/2014/main" id="{73D20CCB-E9B1-62B9-F183-8779964D2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734" y="759125"/>
            <a:ext cx="7607266" cy="4295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18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No alt text provided for this image">
            <a:extLst>
              <a:ext uri="{FF2B5EF4-FFF2-40B4-BE49-F238E27FC236}">
                <a16:creationId xmlns:a16="http://schemas.microsoft.com/office/drawing/2014/main" id="{E8F250C3-F8A4-8A36-3A62-00524314F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975"/>
            <a:ext cx="12192000" cy="649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54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No alt text provided for this image">
            <a:extLst>
              <a:ext uri="{FF2B5EF4-FFF2-40B4-BE49-F238E27FC236}">
                <a16:creationId xmlns:a16="http://schemas.microsoft.com/office/drawing/2014/main" id="{E8D2478B-F948-EF16-3CBF-B2F77037C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972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769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No alt text provided for this image">
            <a:extLst>
              <a:ext uri="{FF2B5EF4-FFF2-40B4-BE49-F238E27FC236}">
                <a16:creationId xmlns:a16="http://schemas.microsoft.com/office/drawing/2014/main" id="{1BD50C01-D664-3291-24B1-D29F12DC1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975"/>
            <a:ext cx="12192000" cy="649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212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B045DB-F16C-597B-BFE4-CA2DD6230C3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Conclusion</a:t>
            </a:r>
            <a:endParaRPr lang="en-IN" sz="4400" dirty="0">
              <a:solidFill>
                <a:srgbClr val="FFFFFF"/>
              </a:solidFill>
            </a:endParaRPr>
          </a:p>
        </p:txBody>
      </p:sp>
      <p:sp>
        <p:nvSpPr>
          <p:cNvPr id="3" name="Content Placeholder 2">
            <a:extLst>
              <a:ext uri="{FF2B5EF4-FFF2-40B4-BE49-F238E27FC236}">
                <a16:creationId xmlns:a16="http://schemas.microsoft.com/office/drawing/2014/main" id="{FC654A2F-D0A1-5F1A-61C6-01C7488FEF74}"/>
              </a:ext>
            </a:extLst>
          </p:cNvPr>
          <p:cNvSpPr>
            <a:spLocks noGrp="1"/>
          </p:cNvSpPr>
          <p:nvPr>
            <p:ph idx="1"/>
          </p:nvPr>
        </p:nvSpPr>
        <p:spPr>
          <a:xfrm>
            <a:off x="5231958" y="605896"/>
            <a:ext cx="5923721" cy="5646208"/>
          </a:xfrm>
        </p:spPr>
        <p:txBody>
          <a:bodyPr anchor="ctr">
            <a:normAutofit/>
          </a:bodyPr>
          <a:lstStyle/>
          <a:p>
            <a:r>
              <a:rPr lang="en-US" sz="2000" b="0" i="0">
                <a:effectLst/>
                <a:latin typeface="-apple-system"/>
              </a:rPr>
              <a:t>Amazon Lex is an AWS service for building conversational interfaces for applications using voice and text</a:t>
            </a:r>
            <a:r>
              <a:rPr lang="en-US" sz="2000" b="1" i="0">
                <a:effectLst/>
                <a:latin typeface="-apple-system"/>
              </a:rPr>
              <a:t>.</a:t>
            </a:r>
            <a:r>
              <a:rPr lang="en-US" sz="2000" b="0" i="0">
                <a:effectLst/>
                <a:latin typeface="-apple-system"/>
              </a:rPr>
              <a:t> With Amazon Lex, the same conversational engine that powers Amazon Alexa is now available to any developer, enabling you to build sophisticated, natural language chatbots into your new and existing applications.</a:t>
            </a:r>
            <a:endParaRPr lang="en-IN" sz="2400"/>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05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701254-D264-86DE-37C8-E4084318968F}"/>
              </a:ext>
            </a:extLst>
          </p:cNvPr>
          <p:cNvSpPr>
            <a:spLocks noGrp="1"/>
          </p:cNvSpPr>
          <p:nvPr>
            <p:ph type="title"/>
          </p:nvPr>
        </p:nvSpPr>
        <p:spPr>
          <a:xfrm>
            <a:off x="1097280" y="286603"/>
            <a:ext cx="10058400" cy="1450757"/>
          </a:xfrm>
        </p:spPr>
        <p:txBody>
          <a:bodyPr anchor="ctr">
            <a:normAutofit/>
          </a:bodyPr>
          <a:lstStyle/>
          <a:p>
            <a:r>
              <a:rPr lang="en-IN">
                <a:solidFill>
                  <a:srgbClr val="FFFFFF"/>
                </a:solidFill>
              </a:rPr>
              <a:t>What is Amazon Lex</a:t>
            </a:r>
          </a:p>
        </p:txBody>
      </p:sp>
      <p:sp>
        <p:nvSpPr>
          <p:cNvPr id="5" name="Content Placeholder 4">
            <a:extLst>
              <a:ext uri="{FF2B5EF4-FFF2-40B4-BE49-F238E27FC236}">
                <a16:creationId xmlns:a16="http://schemas.microsoft.com/office/drawing/2014/main" id="{0E25A271-743F-9255-C711-D24586FC9DE7}"/>
              </a:ext>
            </a:extLst>
          </p:cNvPr>
          <p:cNvSpPr>
            <a:spLocks noGrp="1"/>
          </p:cNvSpPr>
          <p:nvPr>
            <p:ph idx="1"/>
          </p:nvPr>
        </p:nvSpPr>
        <p:spPr>
          <a:xfrm>
            <a:off x="1096963" y="2675694"/>
            <a:ext cx="10058400" cy="3193294"/>
          </a:xfrm>
        </p:spPr>
        <p:txBody>
          <a:bodyPr>
            <a:normAutofit lnSpcReduction="10000"/>
          </a:bodyPr>
          <a:lstStyle/>
          <a:p>
            <a:r>
              <a:rPr lang="en-US" b="0" i="0" dirty="0">
                <a:solidFill>
                  <a:srgbClr val="16191F"/>
                </a:solidFill>
                <a:effectLst/>
                <a:latin typeface="Amazon Ember"/>
              </a:rPr>
              <a:t>Amazon Lex is an AWS service for building conversational interfaces for applications using voice and text. Amazon Lex enables any developer to build conversational chatbots quickly. With Amazon Lex, no deep learning expertise is necessary—to create a bot, you just specify the basic conversation flow in the Amazon Lex console. Amazon Lex manages the dialogue and dynamically adjusts the responses in the conversation. Using the console, you can build, test, and publish your text or voice chatbot. Amazon Lex provides pre-built integration with AWS Lambda, and you can easily integrate with many other services on the AWS platform, including Amazon Cognito, AWS Mobile Hub, Amazon CloudWatch, and Amazon DynamoDB.</a:t>
            </a:r>
            <a:r>
              <a:rPr lang="en-IN" b="0" i="0" dirty="0">
                <a:solidFill>
                  <a:srgbClr val="16191F"/>
                </a:solidFill>
                <a:effectLst/>
                <a:latin typeface="Amazon Ember"/>
              </a:rPr>
              <a:t> </a:t>
            </a:r>
            <a:r>
              <a:rPr lang="en-US" b="0" i="0" dirty="0">
                <a:solidFill>
                  <a:srgbClr val="16191F"/>
                </a:solidFill>
                <a:effectLst/>
                <a:latin typeface="Amazon Ember"/>
              </a:rPr>
              <a:t>Integration with Lambda provides bots access to pre-built serverless enterprise connectors to link to data in SaaS applications, such as Salesforce, HubSpot, or </a:t>
            </a:r>
            <a:r>
              <a:rPr lang="en-US" b="0" i="0" dirty="0" err="1">
                <a:solidFill>
                  <a:srgbClr val="16191F"/>
                </a:solidFill>
                <a:effectLst/>
                <a:latin typeface="Amazon Ember"/>
              </a:rPr>
              <a:t>Marketo</a:t>
            </a:r>
            <a:r>
              <a:rPr lang="en-US" b="0" i="0" dirty="0">
                <a:solidFill>
                  <a:srgbClr val="16191F"/>
                </a:solidFill>
                <a:effectLst/>
                <a:latin typeface="Amazon Ember"/>
              </a:rPr>
              <a:t>.</a:t>
            </a:r>
          </a:p>
        </p:txBody>
      </p:sp>
      <p:sp>
        <p:nvSpPr>
          <p:cNvPr id="14" name="Rectangle 13">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56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44" name="Straight Connector 104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46" name="Rectangle 1045">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F96537A4-5DE7-36BB-AD11-133DC63AEBA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7641" r="-1" b="8807"/>
          <a:stretch/>
        </p:blipFill>
        <p:spPr bwMode="auto">
          <a:xfrm>
            <a:off x="970737" y="1826729"/>
            <a:ext cx="10916463" cy="3602736"/>
          </a:xfrm>
          <a:prstGeom prst="rect">
            <a:avLst/>
          </a:prstGeom>
          <a:noFill/>
          <a:extLst>
            <a:ext uri="{909E8E84-426E-40DD-AFC4-6F175D3DCCD1}">
              <a14:hiddenFill xmlns:a14="http://schemas.microsoft.com/office/drawing/2010/main">
                <a:solidFill>
                  <a:srgbClr val="FFFFFF"/>
                </a:solidFill>
              </a14:hiddenFill>
            </a:ext>
          </a:extLst>
        </p:spPr>
      </p:pic>
      <p:cxnSp>
        <p:nvCxnSpPr>
          <p:cNvPr id="1048" name="!!Straight Connector">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50" name="Rectangle 104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8DAD78B9-AAD0-155E-1B38-EEA1A020DF36}"/>
              </a:ext>
            </a:extLst>
          </p:cNvPr>
          <p:cNvSpPr>
            <a:spLocks noGrp="1"/>
          </p:cNvSpPr>
          <p:nvPr>
            <p:ph type="title"/>
          </p:nvPr>
        </p:nvSpPr>
        <p:spPr>
          <a:xfrm>
            <a:off x="1155654" y="375972"/>
            <a:ext cx="10058400" cy="1450757"/>
          </a:xfrm>
        </p:spPr>
        <p:txBody>
          <a:bodyPr/>
          <a:lstStyle/>
          <a:p>
            <a:r>
              <a:rPr lang="en-IN" dirty="0"/>
              <a:t>Working Model</a:t>
            </a: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1">
            <a:extLst>
              <a:ext uri="{FF2B5EF4-FFF2-40B4-BE49-F238E27FC236}">
                <a16:creationId xmlns:a16="http://schemas.microsoft.com/office/drawing/2014/main" id="{49F70B3C-65FD-433A-9470-31290CE5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84734" y="0"/>
            <a:ext cx="760726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3">
            <a:extLst>
              <a:ext uri="{FF2B5EF4-FFF2-40B4-BE49-F238E27FC236}">
                <a16:creationId xmlns:a16="http://schemas.microsoft.com/office/drawing/2014/main" id="{02A77498-E379-4BB1-A732-752AD4695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CAAD62DE-F989-6E93-D7BD-E791225766D8}"/>
              </a:ext>
            </a:extLst>
          </p:cNvPr>
          <p:cNvSpPr txBox="1"/>
          <p:nvPr/>
        </p:nvSpPr>
        <p:spPr>
          <a:xfrm>
            <a:off x="542537" y="910891"/>
            <a:ext cx="3502708" cy="4832092"/>
          </a:xfrm>
          <a:prstGeom prst="rect">
            <a:avLst/>
          </a:prstGeom>
          <a:noFill/>
        </p:spPr>
        <p:txBody>
          <a:bodyPr wrap="square" rtlCol="0">
            <a:spAutoFit/>
          </a:bodyPr>
          <a:lstStyle/>
          <a:p>
            <a:pPr algn="just"/>
            <a:r>
              <a:rPr lang="en-US" sz="2800" b="0" i="0" dirty="0">
                <a:effectLst/>
                <a:latin typeface="-apple-system"/>
              </a:rPr>
              <a:t>Open the Amazon management console. Choose the Amazon Lex service, then select "Create bot." Here, we must set up a few bot parameters, such as establishing a new bot, giving it a name, and granting it a few IAM rights.</a:t>
            </a:r>
            <a:endParaRPr lang="en-US" sz="2800" kern="1200" dirty="0">
              <a:solidFill>
                <a:schemeClr val="tx1"/>
              </a:solidFill>
              <a:latin typeface="+mn-lt"/>
              <a:ea typeface="+mn-ea"/>
              <a:cs typeface="+mn-cs"/>
            </a:endParaRPr>
          </a:p>
        </p:txBody>
      </p:sp>
      <p:sp>
        <p:nvSpPr>
          <p:cNvPr id="5" name="TextBox 4">
            <a:extLst>
              <a:ext uri="{FF2B5EF4-FFF2-40B4-BE49-F238E27FC236}">
                <a16:creationId xmlns:a16="http://schemas.microsoft.com/office/drawing/2014/main" id="{6921DB77-4637-6CE9-34F7-99F45DCFDA7C}"/>
              </a:ext>
            </a:extLst>
          </p:cNvPr>
          <p:cNvSpPr txBox="1"/>
          <p:nvPr/>
        </p:nvSpPr>
        <p:spPr>
          <a:xfrm>
            <a:off x="7169824" y="2514600"/>
            <a:ext cx="3337150" cy="369332"/>
          </a:xfrm>
          <a:prstGeom prst="rect">
            <a:avLst/>
          </a:prstGeom>
          <a:noFill/>
        </p:spPr>
        <p:txBody>
          <a:bodyPr wrap="square" rtlCol="0">
            <a:spAutoFit/>
          </a:bodyPr>
          <a:lstStyle/>
          <a:p>
            <a:r>
              <a:rPr lang="en-US" sz="1800" kern="1200" dirty="0">
                <a:solidFill>
                  <a:schemeClr val="tx1"/>
                </a:solidFill>
                <a:latin typeface="+mn-lt"/>
                <a:ea typeface="+mn-ea"/>
                <a:cs typeface="+mn-cs"/>
              </a:rPr>
              <a:t>Your text here</a:t>
            </a:r>
          </a:p>
        </p:txBody>
      </p:sp>
      <p:pic>
        <p:nvPicPr>
          <p:cNvPr id="1026" name="Picture 2" descr="No alt text provided for this image">
            <a:extLst>
              <a:ext uri="{FF2B5EF4-FFF2-40B4-BE49-F238E27FC236}">
                <a16:creationId xmlns:a16="http://schemas.microsoft.com/office/drawing/2014/main" id="{F5710033-1F9A-B28C-0AF3-8F91BEF8C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734" y="190499"/>
            <a:ext cx="7607266" cy="518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90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7391006-C2A1-403D-AEBB-4C4C84FCA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No alt text provided for this image">
            <a:extLst>
              <a:ext uri="{FF2B5EF4-FFF2-40B4-BE49-F238E27FC236}">
                <a16:creationId xmlns:a16="http://schemas.microsoft.com/office/drawing/2014/main" id="{BC106D0D-FA29-A886-C102-12CF081DD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
            <a:ext cx="12188825"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13567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F70B3C-65FD-433A-9470-31290CE5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84734" y="0"/>
            <a:ext cx="760726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2A77498-E379-4BB1-A732-752AD4695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742E94BE-0E4C-C820-FD26-EC3B23DE49A6}"/>
              </a:ext>
            </a:extLst>
          </p:cNvPr>
          <p:cNvSpPr txBox="1"/>
          <p:nvPr/>
        </p:nvSpPr>
        <p:spPr>
          <a:xfrm>
            <a:off x="250125" y="436877"/>
            <a:ext cx="3709399" cy="3046988"/>
          </a:xfrm>
          <a:prstGeom prst="rect">
            <a:avLst/>
          </a:prstGeom>
          <a:noFill/>
        </p:spPr>
        <p:txBody>
          <a:bodyPr wrap="square" rtlCol="0">
            <a:spAutoFit/>
          </a:bodyPr>
          <a:lstStyle/>
          <a:p>
            <a:r>
              <a:rPr lang="en-US" sz="3200" b="0" i="0" dirty="0">
                <a:effectLst/>
                <a:latin typeface="-apple-system"/>
              </a:rPr>
              <a:t>Also provide the optimal session timeout, the length of time the bot will be active after the session has started.</a:t>
            </a:r>
            <a:endParaRPr lang="en-US" sz="3200" kern="1200" dirty="0">
              <a:solidFill>
                <a:schemeClr val="tx1"/>
              </a:solidFill>
              <a:latin typeface="+mn-lt"/>
              <a:ea typeface="+mn-ea"/>
              <a:cs typeface="+mn-cs"/>
            </a:endParaRPr>
          </a:p>
        </p:txBody>
      </p:sp>
      <p:pic>
        <p:nvPicPr>
          <p:cNvPr id="3074" name="Picture 2" descr="No alt text provided for this image">
            <a:extLst>
              <a:ext uri="{FF2B5EF4-FFF2-40B4-BE49-F238E27FC236}">
                <a16:creationId xmlns:a16="http://schemas.microsoft.com/office/drawing/2014/main" id="{B4392EF1-354C-04CF-216C-07C9AD15E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686" y="436877"/>
            <a:ext cx="7607266" cy="4468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51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E9A8F13B-F280-3E66-15AF-2602BE03F913}"/>
              </a:ext>
            </a:extLst>
          </p:cNvPr>
          <p:cNvSpPr txBox="1"/>
          <p:nvPr/>
        </p:nvSpPr>
        <p:spPr>
          <a:xfrm>
            <a:off x="296789" y="1443841"/>
            <a:ext cx="3835263" cy="3970318"/>
          </a:xfrm>
          <a:prstGeom prst="rect">
            <a:avLst/>
          </a:prstGeom>
          <a:noFill/>
        </p:spPr>
        <p:txBody>
          <a:bodyPr wrap="square" rtlCol="0">
            <a:spAutoFit/>
          </a:bodyPr>
          <a:lstStyle/>
          <a:p>
            <a:pPr algn="just"/>
            <a:r>
              <a:rPr lang="en-US" sz="2800" b="0" i="0" dirty="0">
                <a:solidFill>
                  <a:schemeClr val="bg1"/>
                </a:solidFill>
                <a:effectLst/>
                <a:latin typeface="-apple-system"/>
              </a:rPr>
              <a:t>Following that, click the next button to be sent to a screen where you may add a language to your bot and select your preferred voice assistant. Your bot will then be built once you click "Create bot."</a:t>
            </a:r>
            <a:endParaRPr lang="en-US" sz="2800" kern="1200" dirty="0">
              <a:solidFill>
                <a:schemeClr val="bg1"/>
              </a:solidFill>
              <a:latin typeface="+mn-lt"/>
              <a:ea typeface="+mn-ea"/>
              <a:cs typeface="+mn-cs"/>
            </a:endParaRPr>
          </a:p>
        </p:txBody>
      </p:sp>
      <p:pic>
        <p:nvPicPr>
          <p:cNvPr id="4098" name="Picture 2" descr="No alt text provided for this image">
            <a:extLst>
              <a:ext uri="{FF2B5EF4-FFF2-40B4-BE49-F238E27FC236}">
                <a16:creationId xmlns:a16="http://schemas.microsoft.com/office/drawing/2014/main" id="{A930F85D-588D-BDA6-E155-56A3F341D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734" y="190500"/>
            <a:ext cx="7607266" cy="56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39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49F70B3C-65FD-433A-9470-31290CE5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84734" y="0"/>
            <a:ext cx="760726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2A77498-E379-4BB1-A732-752AD4695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04560BB9-01BE-27D8-C036-7E8482CE139B}"/>
              </a:ext>
            </a:extLst>
          </p:cNvPr>
          <p:cNvSpPr txBox="1"/>
          <p:nvPr/>
        </p:nvSpPr>
        <p:spPr>
          <a:xfrm>
            <a:off x="715257" y="353685"/>
            <a:ext cx="3157268" cy="5970865"/>
          </a:xfrm>
          <a:prstGeom prst="rect">
            <a:avLst/>
          </a:prstGeom>
          <a:noFill/>
        </p:spPr>
        <p:txBody>
          <a:bodyPr wrap="square" rtlCol="0">
            <a:spAutoFit/>
          </a:bodyPr>
          <a:lstStyle/>
          <a:p>
            <a:pPr algn="just" fontAlgn="auto"/>
            <a:r>
              <a:rPr lang="en-US" sz="2800" b="0" i="0" dirty="0">
                <a:effectLst/>
                <a:latin typeface="-apple-system"/>
              </a:rPr>
              <a:t>You will now be sent to a page where you may provide the bot with the default text answers based on the customer's request. You must complete the information on this page, including</a:t>
            </a:r>
          </a:p>
          <a:p>
            <a:pPr algn="just" fontAlgn="auto"/>
            <a:r>
              <a:rPr lang="en-US" sz="2800" b="0" i="0" dirty="0">
                <a:effectLst/>
                <a:latin typeface="-apple-system"/>
              </a:rPr>
              <a:t>Intent Details in which the chatbot name is to be given</a:t>
            </a:r>
          </a:p>
          <a:p>
            <a:endParaRPr lang="en-US" sz="1800" kern="1200" dirty="0">
              <a:solidFill>
                <a:schemeClr val="tx1"/>
              </a:solidFill>
              <a:latin typeface="+mn-lt"/>
              <a:ea typeface="+mn-ea"/>
              <a:cs typeface="+mn-cs"/>
            </a:endParaRPr>
          </a:p>
        </p:txBody>
      </p:sp>
      <p:pic>
        <p:nvPicPr>
          <p:cNvPr id="5122" name="Picture 2" descr="No alt text provided for this image">
            <a:extLst>
              <a:ext uri="{FF2B5EF4-FFF2-40B4-BE49-F238E27FC236}">
                <a16:creationId xmlns:a16="http://schemas.microsoft.com/office/drawing/2014/main" id="{5DCD44AC-CD4E-E52D-059F-83B9D0119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732" y="914400"/>
            <a:ext cx="7607267" cy="4917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30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C1994373-8F5A-CAFB-0C0B-0C83A0371A63}"/>
              </a:ext>
            </a:extLst>
          </p:cNvPr>
          <p:cNvSpPr txBox="1"/>
          <p:nvPr/>
        </p:nvSpPr>
        <p:spPr>
          <a:xfrm>
            <a:off x="98836" y="1177506"/>
            <a:ext cx="4309262" cy="3108543"/>
          </a:xfrm>
          <a:prstGeom prst="rect">
            <a:avLst/>
          </a:prstGeom>
          <a:noFill/>
        </p:spPr>
        <p:txBody>
          <a:bodyPr wrap="square" rtlCol="0">
            <a:spAutoFit/>
          </a:bodyPr>
          <a:lstStyle/>
          <a:p>
            <a:pPr algn="just"/>
            <a:r>
              <a:rPr lang="en-US" sz="2800" b="0" i="0" dirty="0">
                <a:solidFill>
                  <a:schemeClr val="bg1"/>
                </a:solidFill>
                <a:effectLst/>
                <a:latin typeface="-apple-system"/>
              </a:rPr>
              <a:t>The example utterances will then be filled out with plaintext, often the answers provided by the bot or the queries posed by the consumers. And also we will add a slot for the bot.</a:t>
            </a:r>
            <a:endParaRPr lang="en-US" sz="2800" kern="1200" dirty="0">
              <a:solidFill>
                <a:schemeClr val="bg1"/>
              </a:solidFill>
              <a:latin typeface="+mn-lt"/>
              <a:ea typeface="+mn-ea"/>
              <a:cs typeface="+mn-cs"/>
            </a:endParaRPr>
          </a:p>
        </p:txBody>
      </p:sp>
      <p:pic>
        <p:nvPicPr>
          <p:cNvPr id="6146" name="Picture 2" descr="No alt text provided for this image">
            <a:extLst>
              <a:ext uri="{FF2B5EF4-FFF2-40B4-BE49-F238E27FC236}">
                <a16:creationId xmlns:a16="http://schemas.microsoft.com/office/drawing/2014/main" id="{3F2E1807-4050-2CD2-21ED-D3763EF69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734" y="1104183"/>
            <a:ext cx="7607266" cy="463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29199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{A346D905-6E3D-4FE6-9F4A-C06D7877F075}tf33845126_win32</Template>
  <TotalTime>60</TotalTime>
  <Words>489</Words>
  <Application>Microsoft Office PowerPoint</Application>
  <PresentationFormat>Widescreen</PresentationFormat>
  <Paragraphs>16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Amazon Ember</vt:lpstr>
      <vt:lpstr>-apple-system</vt:lpstr>
      <vt:lpstr>Bookman Old Style</vt:lpstr>
      <vt:lpstr>Calibri</vt:lpstr>
      <vt:lpstr>Franklin Gothic Book</vt:lpstr>
      <vt:lpstr>1_RetrospectVTI</vt:lpstr>
      <vt:lpstr>Building a chatbot using Amazon Lex</vt:lpstr>
      <vt:lpstr>What is Amazon Lex</vt:lpstr>
      <vt:lpstr>Working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chatbot using Amazon Lex</dc:title>
  <dc:creator>BHIMIREDDY BHUVANA REDDY</dc:creator>
  <cp:lastModifiedBy>BHIMIREDDY BHUVANA REDDY</cp:lastModifiedBy>
  <cp:revision>1</cp:revision>
  <dcterms:created xsi:type="dcterms:W3CDTF">2023-04-11T05:37:36Z</dcterms:created>
  <dcterms:modified xsi:type="dcterms:W3CDTF">2023-04-11T10:36:12Z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