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A5F-A44D-A594-B79C80051253}"/>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A5F-A44D-A594-B79C80051253}"/>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8A5F-A44D-A594-B79C80051253}"/>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8A5F-A44D-A594-B79C80051253}"/>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Bhuvaneshwari.J</a:t>
            </a:r>
            <a:endParaRPr lang="en-US" sz="2800" dirty="0"/>
          </a:p>
          <a:p>
            <a:r>
              <a:rPr lang="en-US" sz="2400" dirty="0"/>
              <a:t>REGISTER NO:312212351</a:t>
            </a:r>
            <a:endParaRPr sz="2800" dirty="0"/>
          </a:p>
          <a:p>
            <a:r>
              <a:rPr lang="en-US" sz="2400" dirty="0"/>
              <a:t>DEPARTMENT:</a:t>
            </a:r>
            <a:r>
              <a:rPr lang="en-IN" sz="2400" dirty="0"/>
              <a:t> (B.COM </a:t>
            </a:r>
            <a:r>
              <a:rPr lang="en-US" sz="2400" dirty="0"/>
              <a:t>Accounting&amp; Finance</a:t>
            </a:r>
            <a:r>
              <a:rPr lang="en-IN" sz="2400" dirty="0"/>
              <a:t>)</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
        <p:nvSpPr>
          <p:cNvPr id="2" name="TextBox 1">
            <a:extLst>
              <a:ext uri="{FF2B5EF4-FFF2-40B4-BE49-F238E27FC236}">
                <a16:creationId xmlns:a16="http://schemas.microsoft.com/office/drawing/2014/main" id="{C80D6F7E-0029-FCBD-975C-2A54C6A9256F}"/>
              </a:ext>
            </a:extLst>
          </p:cNvPr>
          <p:cNvSpPr txBox="1"/>
          <p:nvPr/>
        </p:nvSpPr>
        <p:spPr>
          <a:xfrm>
            <a:off x="4782741" y="2478881"/>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 Kumar</cp:lastModifiedBy>
  <cp:revision>1</cp:revision>
  <dcterms:created xsi:type="dcterms:W3CDTF">2024-03-29T04:07:22Z</dcterms:created>
  <dcterms:modified xsi:type="dcterms:W3CDTF">2024-09-09T09:03:00Z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