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B26E2-7492-4AEF-B003-539A1323D968}" v="1" dt="2025-05-04T13:59:1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9326-BA4D-445F-9FE9-FCC04F6B38F2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3EF7-DD38-48B9-B672-0DD270E14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8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0106-58AB-F0B4-4402-DDC9E94B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65965-6CA1-0202-5054-5133F83A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DFA6-2610-9A8D-B075-A3871EE4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51F0-4193-61BF-7725-C7C220CE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BC68-C6E0-2837-A7FA-C7B87A2D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2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1A98-3066-1CED-EB0A-2272645B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DDF74-8256-B591-D78D-8E3A8556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1309-FBDC-892A-A35C-070BF812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3455-2B27-8156-FA6B-2A819A4B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23F0-B465-D755-17CF-01E74EF5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5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4EE4D-917A-F1A9-F07C-4454ECA99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7DE28-3BED-21F7-CA55-7494EC76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C449-8B70-B491-1D2E-211EE9DA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247F-673F-902D-C3ED-7F2E591E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3592-0BE2-EA32-026F-8D3014C5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33C-91C5-C75E-3568-6266E303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492-0B38-4733-C76C-03D66AE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4720-3B60-C422-A575-6EB63ADE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E5F8-7A60-C4B8-1362-BB3FA36C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A82B-6F6E-AA78-1EE2-7BBB53C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43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1B5F-8D55-E783-055F-456C70F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C0BC-DAF3-FDC8-A1DD-8D719D23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5F4D-C7AF-4914-8956-75287B19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51EC4-BDB0-80CD-A763-AA8AEA52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D1E-B64C-79E6-701A-2BABE450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4443-8A06-FA9B-DB32-478B7F1E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D55C-5EF0-5EDA-7CB9-E124C76A1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FBF8-3912-880A-B6BA-2E9D3F5A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AEEA-4DB4-CE41-BEB9-2FC0BD9D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68DD-E1D1-EC09-2DB7-5DFC42AB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98B72-049F-CA86-A91D-28DC0E9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5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D75-E3BE-CF08-892B-6DD7388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6F74-7EAA-C2BD-75FE-49850B85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32AA-61F9-3886-AD41-0B9FA612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E9E67-0E38-6651-E96D-6039E807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5CBA0-807C-10BF-445B-05C01C182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BE4BF-6C51-55F3-F29B-25CB38F0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F1462-1C4B-BF8E-4C8F-2E8F3E98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33A9C-8ECD-B160-B1AA-C7EF5CAB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42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7E54-66CF-32BC-71CF-AD89796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40840-C947-97D1-1FD6-34CBFED7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56B8F-FE3C-A0CD-2569-5735975D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57D77-1C37-F931-3B07-FA271D8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4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12415-FFE0-2440-3722-86984D2F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84DF9-E891-934E-EA7F-7DF2F8F0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C79AA-A63C-934B-14E8-BE27E682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45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B67F-B094-06DA-E10C-596EC9B9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E145-96E0-6D79-C42B-ED1F9F1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68518-A9BE-28B7-18B1-8B733EBE4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7730-E219-1FC8-EFBE-C56627DD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3CF1-EFEE-0D70-A050-7E4B6A47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FFB6-2011-187C-788C-F87306E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399-5112-3526-D4DD-10320453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6E6F7-EF7B-6DD0-ED79-16BA77CC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262B-C621-2B0D-DF18-934EE7C9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27AF-A838-21D2-3049-13271519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F7E0-A030-BCAB-878D-30027D62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0A81B-EABF-BC6A-B0C8-DBE560A4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1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6EBE-B52E-D05D-CA54-2AD7D8E8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3200-4F6D-E77D-593C-0FD368F5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AE1B-D369-1472-F033-DE5336DCD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64FA-4F2A-4B93-ABA2-3A737D1C7869}" type="datetimeFigureOut">
              <a:rPr lang="en-IN" smtClean="0"/>
              <a:t>04-05-2025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B05F-5B6A-74E7-5681-54C6357B9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910A-A432-D8CF-93B9-2FEB34450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42A1-7EE5-4069-9082-E05FDA88F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184365" y="1560194"/>
            <a:ext cx="11763010" cy="533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MINI PROJECT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Predictive Resource Allocation for Disaster Management Using AI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 OF TECHNOLOGY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SCIENCE AND  ENGINEERING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</a:t>
            </a:r>
            <a:endParaRPr lang="en-IN"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ctr">
              <a:buSzPts val="1800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BIRRU BHUVANESHWARI DEVI              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22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VE1A0570</a:t>
            </a: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ctr"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BOYAPALLY ROHITH GOUD                      22VE1A0571</a:t>
            </a: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buSzPts val="1800"/>
            </a:pPr>
            <a:r>
              <a:rPr lang="en-US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PAGILLA UDAYA SRI                                  22VE1A05A6</a:t>
            </a:r>
            <a:endParaRPr lang="en-US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RAYUDU VEERA SAI KIRAN                    22VE1A05B2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buSzPts val="1800"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Libre Franklin" panose="00000500000000000000"/>
              <a:cs typeface="Times New Roman" panose="02020603050405020304"/>
              <a:sym typeface="Times New Roman" panose="02020603050405020304"/>
            </a:endParaRPr>
          </a:p>
          <a:p>
            <a:pPr algn="ctr">
              <a:buSzPts val="18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Libre Franklin" panose="00000500000000000000"/>
                <a:cs typeface="Times New Roman" panose="02020603050405020304"/>
                <a:sym typeface="Times New Roman" panose="02020603050405020304"/>
              </a:rPr>
              <a:t>ACADEMIC BATCH: (2022-2026)</a:t>
            </a:r>
            <a:endParaRPr lang="en-IN" sz="1800" dirty="0">
              <a:solidFill>
                <a:schemeClr val="dk1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 </a:t>
            </a:r>
            <a:endParaRPr lang="en-US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Dr.T.SWARNA LATHA ( Assistant Professor)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1703325" y="1596475"/>
            <a:ext cx="488100" cy="5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</p:txBody>
      </p:sp>
      <p:pic>
        <p:nvPicPr>
          <p:cNvPr id="18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1524000" cy="1381125"/>
          </a:xfrm>
          <a:prstGeom prst="rect">
            <a:avLst/>
          </a:prstGeom>
          <a:noFill/>
        </p:spPr>
      </p:pic>
      <p:sp>
        <p:nvSpPr>
          <p:cNvPr id="18440" name="AutoShape 8"/>
          <p:cNvSpPr>
            <a:spLocks noChangeShapeType="1"/>
          </p:cNvSpPr>
          <p:nvPr/>
        </p:nvSpPr>
        <p:spPr bwMode="auto">
          <a:xfrm>
            <a:off x="0" y="1447800"/>
            <a:ext cx="12192000" cy="45719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39" name="AutoShape 7"/>
          <p:cNvSpPr>
            <a:spLocks noChangeShapeType="1"/>
          </p:cNvSpPr>
          <p:nvPr/>
        </p:nvSpPr>
        <p:spPr bwMode="auto">
          <a:xfrm>
            <a:off x="0" y="1524000"/>
            <a:ext cx="12192000" cy="76200"/>
          </a:xfrm>
          <a:prstGeom prst="straightConnector1">
            <a:avLst/>
          </a:prstGeom>
          <a:noFill/>
          <a:ln w="19050">
            <a:solidFill>
              <a:srgbClr val="E36C0A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2658" y="-76145"/>
            <a:ext cx="12192000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mbria" pitchFamily="18" charset="0"/>
                <a:cs typeface="Calibri" pitchFamily="34" charset="0"/>
              </a:rPr>
              <a:t>                                         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mbria" pitchFamily="18" charset="0"/>
                <a:cs typeface="Calibri" pitchFamily="34" charset="0"/>
              </a:rPr>
              <a:t>  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mbria" pitchFamily="18" charset="0"/>
                <a:cs typeface="Calibri" pitchFamily="34" charset="0"/>
              </a:rPr>
              <a:t>Sreyas Institute of Engineering and Technology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tka Heading" charset="0"/>
                <a:ea typeface="Cambria" pitchFamily="18" charset="0"/>
                <a:cs typeface="Cambria" pitchFamily="18" charset="0"/>
              </a:rPr>
              <a:t> An Autonomous Institution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Cambria" pitchFamily="18" charset="0"/>
                <a:cs typeface="Cambria" pitchFamily="18" charset="0"/>
              </a:rPr>
              <a:t>Approved by AICTE, Affiliated to JNTUH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Cambria" pitchFamily="18" charset="0"/>
                <a:cs typeface="Cambria" pitchFamily="18" charset="0"/>
              </a:rPr>
              <a:t>                     Accredited by NAAC-A Grade, NBA (CSE, ECE &amp; ME) &amp; ISO 9001:2015 Certified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E25E-2119-40E2-7EC2-179E3B29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MODULES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DF92-EBB8-BAD9-59C5-6432BE63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5496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1. Admin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system users and disaster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Uploads real-time or historical disaster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Views predictions and manually triggers resource deployment if needed.</a:t>
            </a:r>
          </a:p>
          <a:p>
            <a:pPr>
              <a:buNone/>
            </a:pPr>
            <a:r>
              <a:rPr lang="en-US" b="1" dirty="0"/>
              <a:t>2. User Module (Rescue Teams / General Public)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Affected users can report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Rescue teams receive assigned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live updates and request supplies.</a:t>
            </a:r>
          </a:p>
          <a:p>
            <a:pPr>
              <a:buNone/>
            </a:pPr>
            <a:r>
              <a:rPr lang="en-US" b="1" dirty="0"/>
              <a:t>3. Data Ingestion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Collects real-time data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Social media (e.g., Twitter)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IoT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Satellite imagery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Cleans and preprocesses the data for ML.</a:t>
            </a:r>
          </a:p>
        </p:txBody>
      </p:sp>
    </p:spTree>
    <p:extLst>
      <p:ext uri="{BB962C8B-B14F-4D97-AF65-F5344CB8AC3E}">
        <p14:creationId xmlns:p14="http://schemas.microsoft.com/office/powerpoint/2010/main" val="30477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F74D-4888-66FB-10AE-E7460755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7200"/>
            <a:ext cx="105156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4. Prediction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NLP and ML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Predict disaster severity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Classify urgency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Forecast resource demand</a:t>
            </a:r>
          </a:p>
          <a:p>
            <a:pPr>
              <a:buNone/>
            </a:pPr>
            <a:r>
              <a:rPr lang="en-US" b="1" dirty="0"/>
              <a:t>5. Resource Allocation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Applies optimization algorithms to allocate: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Rescue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Medical supplies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Transportation &amp;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fair, fast, and efficient delivery.</a:t>
            </a:r>
          </a:p>
          <a:p>
            <a:pPr>
              <a:buNone/>
            </a:pPr>
            <a:r>
              <a:rPr lang="en-US" b="1" dirty="0"/>
              <a:t>6. Visualization &amp; Dashboard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admin 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Displays predictions and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Resource maps and deployment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Charts and real-time updates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40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85B-E7B6-986F-C1D3-0447C99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337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2050" name="Picture 2" descr="AI Disaster Management System Flowchart">
            <a:extLst>
              <a:ext uri="{FF2B5EF4-FFF2-40B4-BE49-F238E27FC236}">
                <a16:creationId xmlns:a16="http://schemas.microsoft.com/office/drawing/2014/main" id="{C8F90C6A-67A1-9196-4A35-CA9E32223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1434462"/>
            <a:ext cx="7162800" cy="51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5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9FD5-CD38-2CB8-2C18-044E4F54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  <a:endParaRPr lang="en-IN" dirty="0"/>
          </a:p>
        </p:txBody>
      </p:sp>
      <p:pic>
        <p:nvPicPr>
          <p:cNvPr id="4098" name="Picture 2" descr="Disaster Resource Allocation System Diagram">
            <a:extLst>
              <a:ext uri="{FF2B5EF4-FFF2-40B4-BE49-F238E27FC236}">
                <a16:creationId xmlns:a16="http://schemas.microsoft.com/office/drawing/2014/main" id="{F48B5E64-2FA1-C8F3-0983-63CA54E95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78" y="1825624"/>
            <a:ext cx="6817043" cy="45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1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D5A9-5F49-B37F-A2FD-2A8183A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3074" name="Picture 2" descr="Disaster Resource Allocation Flowchart">
            <a:extLst>
              <a:ext uri="{FF2B5EF4-FFF2-40B4-BE49-F238E27FC236}">
                <a16:creationId xmlns:a16="http://schemas.microsoft.com/office/drawing/2014/main" id="{D656A43B-AB6A-AD95-1640-131CB037F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1825624"/>
            <a:ext cx="7142480" cy="475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9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Libre Franklin</vt:lpstr>
      <vt:lpstr>Palatino Linotype</vt:lpstr>
      <vt:lpstr>Sitka Heading</vt:lpstr>
      <vt:lpstr>Times New Roman</vt:lpstr>
      <vt:lpstr>Office Theme</vt:lpstr>
      <vt:lpstr>PowerPoint Presentation</vt:lpstr>
      <vt:lpstr>PROJECT MODULES</vt:lpstr>
      <vt:lpstr>PowerPoint Presentation</vt:lpstr>
      <vt:lpstr>CLASS DIAGRAM</vt:lpstr>
      <vt:lpstr>USE-CASE DIAGRAM</vt:lpstr>
      <vt:lpstr>ACTIVITY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Udayasri Pagilla</dc:creator>
  <cp:lastModifiedBy>Udayasri Pagilla</cp:lastModifiedBy>
  <cp:revision>1</cp:revision>
  <dcterms:created xsi:type="dcterms:W3CDTF">2025-05-04T13:58:24Z</dcterms:created>
  <dcterms:modified xsi:type="dcterms:W3CDTF">2025-05-04T13:59:22Z</dcterms:modified>
</cp:coreProperties>
</file>