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B7-CF46-8910-DFE40B368EF8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B7-CF46-8910-DFE40B368EF8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B7-CF46-8910-DFE40B368E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NAME:  </a:t>
            </a:r>
            <a:r>
              <a:rPr lang="en-IN" sz="2400" b="1"/>
              <a:t>K.BHUVANA</a:t>
            </a:r>
            <a:endParaRPr lang="en-US" sz="2400" b="1" dirty="0"/>
          </a:p>
          <a:p>
            <a:r>
              <a:rPr lang="en-US" sz="2400" b="1" dirty="0"/>
              <a:t>REGISTER NO: 312213</a:t>
            </a:r>
            <a:r>
              <a:rPr lang="en-IN" sz="2400" b="1" dirty="0"/>
              <a:t>451</a:t>
            </a:r>
            <a:r>
              <a:rPr lang="en-US" sz="2400" b="1" dirty="0"/>
              <a:t> and asunm1455</a:t>
            </a:r>
            <a:r>
              <a:rPr lang="en-IN" sz="2400" b="1" dirty="0"/>
              <a:t>312213451</a:t>
            </a:r>
            <a:endParaRPr lang="zh-CN" altLang="en-US" b="1"/>
          </a:p>
          <a:p>
            <a:r>
              <a:rPr lang="en-US" sz="2400" b="1" dirty="0"/>
              <a:t>DEPARTMENT: B. COM( GENERAL) </a:t>
            </a:r>
            <a:endParaRPr lang="zh-CN" altLang="en-US" b="1"/>
          </a:p>
          <a:p>
            <a:r>
              <a:rPr lang="en-US" sz="2400" b="1" dirty="0"/>
              <a:t>COLLEGE: Tagore  college of arts and science chrompet chennai-44   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1. Descriptive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2. Inferential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3. Predictive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4. Correlation analytics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5. Regression analytics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 b="1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7" y="2122637"/>
            <a:ext cx="8929671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</a:rPr>
              <a:t>HR Manager,</a:t>
            </a:r>
            <a:endParaRPr lang="en-IN" sz="2800" b="1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</a:rPr>
              <a:t>Supervisor</a:t>
            </a:r>
            <a:endParaRPr lang="en-IN" sz="2800" b="1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</a:rPr>
              <a:t>Department heads</a:t>
            </a:r>
            <a:endParaRPr lang="en-IN" sz="2800" b="1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</a:rPr>
              <a:t>Operation manager</a:t>
            </a:r>
            <a:endParaRPr lang="en-IN" sz="2800" b="1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0000"/>
                </a:solidFill>
              </a:rPr>
              <a:t>Business analysts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564258"/>
            <a:ext cx="5100944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Solutions: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   Collect and clean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     Create a customizable excel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Analyze performance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Identify top performance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Develop recommendations for improvement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The data includes: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1. Employee id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2. Name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3. Department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4. Job title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US" sz="2800" b="1">
                <a:solidFill>
                  <a:srgbClr val="000000"/>
                </a:solidFill>
              </a:rPr>
              <a:t>5. Performance rating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bhuvana1662005@gmail.com</cp:lastModifiedBy>
  <cp:revision>1</cp:revision>
  <dcterms:created xsi:type="dcterms:W3CDTF">2024-03-27T08:07:22Z</dcterms:created>
  <dcterms:modified xsi:type="dcterms:W3CDTF">2024-09-01T11:33:25Z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