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68" r:id="rId6"/>
    <p:sldId id="261" r:id="rId7"/>
    <p:sldId id="264" r:id="rId8"/>
    <p:sldId id="259" r:id="rId9"/>
    <p:sldId id="260" r:id="rId10"/>
    <p:sldId id="262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67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5DBF8-3AA0-47BE-B45E-91225A70B65B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8FCE8-D887-4BF7-8D31-E442CB635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6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User friendly, easy syntax - example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8FCE8-D887-4BF7-8D31-E442CB6358D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2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Compare between java and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8FCE8-D887-4BF7-8D31-E442CB6358D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8FCE8-D887-4BF7-8D31-E442CB6358D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9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1457"/>
          </a:xfrm>
        </p:spPr>
        <p:txBody>
          <a:bodyPr>
            <a:normAutofit/>
          </a:bodyPr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tutorials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EE599-74AC-4DC4-B0ED-48EB4A26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07" y="82055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0131-BE3A-40A9-9566-85AD2288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will this tutorials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118A-C2CE-45E2-82E3-0C81BA9E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will be no ppts from next.</a:t>
            </a:r>
          </a:p>
          <a:p>
            <a:r>
              <a:rPr lang="en-IN" dirty="0"/>
              <a:t>We will be using </a:t>
            </a:r>
            <a:r>
              <a:rPr lang="en-IN" dirty="0" err="1"/>
              <a:t>jupyter</a:t>
            </a:r>
            <a:r>
              <a:rPr lang="en-IN" dirty="0"/>
              <a:t> notebook from the next lectures, in we can run python programs. </a:t>
            </a:r>
          </a:p>
          <a:p>
            <a:r>
              <a:rPr lang="en-IN" dirty="0"/>
              <a:t>The notebooks will be shared half an hour through mail before so that you can practice with us.</a:t>
            </a:r>
          </a:p>
          <a:p>
            <a:r>
              <a:rPr lang="en-IN" dirty="0"/>
              <a:t>There will be assignments at the end of each lecture(there is no need to send us the assignments if u want to discuss we can discuss in next session).</a:t>
            </a:r>
          </a:p>
          <a:p>
            <a:r>
              <a:rPr lang="en-IN" dirty="0"/>
              <a:t>This tutorials will be for 4 days (can be extended).</a:t>
            </a:r>
          </a:p>
        </p:txBody>
      </p:sp>
    </p:spTree>
    <p:extLst>
      <p:ext uri="{BB962C8B-B14F-4D97-AF65-F5344CB8AC3E}">
        <p14:creationId xmlns:p14="http://schemas.microsoft.com/office/powerpoint/2010/main" val="414206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02EF-E33D-469D-A568-BF1872B5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will we be seeing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FD22-0BB8-4130-B2A2-E096B688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Different languages</a:t>
            </a:r>
          </a:p>
          <a:p>
            <a:r>
              <a:rPr lang="en-IN" dirty="0"/>
              <a:t>Difference between interpreted and compiled language</a:t>
            </a:r>
          </a:p>
          <a:p>
            <a:r>
              <a:rPr lang="en-IN" dirty="0"/>
              <a:t>Why python</a:t>
            </a:r>
          </a:p>
          <a:p>
            <a:r>
              <a:rPr lang="en-IN" dirty="0"/>
              <a:t>History</a:t>
            </a:r>
          </a:p>
          <a:p>
            <a:r>
              <a:rPr lang="en-IN" dirty="0"/>
              <a:t>Where is python used</a:t>
            </a:r>
          </a:p>
          <a:p>
            <a:r>
              <a:rPr lang="en-IN" dirty="0"/>
              <a:t>Advantages and disadvantages of python</a:t>
            </a:r>
          </a:p>
          <a:p>
            <a:r>
              <a:rPr lang="en-IN" dirty="0"/>
              <a:t>What do you need to do when you are struck</a:t>
            </a:r>
          </a:p>
          <a:p>
            <a:r>
              <a:rPr lang="en-IN" dirty="0"/>
              <a:t>How will the course move on</a:t>
            </a:r>
          </a:p>
          <a:p>
            <a:r>
              <a:rPr lang="en-IN" dirty="0"/>
              <a:t>Basics of python(</a:t>
            </a:r>
            <a:r>
              <a:rPr lang="en-IN" dirty="0" err="1"/>
              <a:t>jupyter</a:t>
            </a:r>
            <a:r>
              <a:rPr lang="en-IN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160635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8555-4DC0-4BED-8C3C-B98562FD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BEAE-1AEF-45E7-B201-4D1A4E24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level language – basic building block</a:t>
            </a:r>
          </a:p>
          <a:p>
            <a:r>
              <a:rPr lang="en-IN" dirty="0"/>
              <a:t>Fortran – basic and one of the first programming language</a:t>
            </a:r>
          </a:p>
          <a:p>
            <a:r>
              <a:rPr lang="en-IN" dirty="0"/>
              <a:t>C / C++ - used in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applications</a:t>
            </a:r>
            <a:r>
              <a:rPr lang="en-IN" dirty="0"/>
              <a:t> building</a:t>
            </a:r>
          </a:p>
          <a:p>
            <a:r>
              <a:rPr lang="en-IN" dirty="0"/>
              <a:t>MATLAB  - used for data handling in labs, robotics etc</a:t>
            </a:r>
          </a:p>
          <a:p>
            <a:r>
              <a:rPr lang="en-IN" dirty="0"/>
              <a:t>Html, CSS, JavaScript – web development</a:t>
            </a:r>
          </a:p>
          <a:p>
            <a:r>
              <a:rPr lang="en-IN" dirty="0"/>
              <a:t>Java – useful to create games, apps</a:t>
            </a:r>
          </a:p>
          <a:p>
            <a:r>
              <a:rPr lang="en-IN" dirty="0"/>
              <a:t>R – big data handling</a:t>
            </a:r>
          </a:p>
        </p:txBody>
      </p:sp>
    </p:spTree>
    <p:extLst>
      <p:ext uri="{BB962C8B-B14F-4D97-AF65-F5344CB8AC3E}">
        <p14:creationId xmlns:p14="http://schemas.microsoft.com/office/powerpoint/2010/main" val="350575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CDB-3F8B-491B-A5E2-80899A8D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Interpreter and complied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590A3-E2FF-4B32-A891-67E4C8887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Compiler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8D3BE-F79E-4A45-8802-350EA82AA4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Compiler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transforms code written 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high-level programming language into the machine code, at once, before program runs</a:t>
            </a:r>
            <a:endParaRPr lang="en-IN" dirty="0"/>
          </a:p>
          <a:p>
            <a:r>
              <a:rPr lang="en-IN" dirty="0"/>
              <a:t>Ex : C and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26F7B-F2E7-4052-8A86-10539D28F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Interpreter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25002-CBCA-498D-8521-3D403CAAE2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Interpreter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coverts each high-level program statement, one by one, into the machine code, during program run.</a:t>
            </a:r>
          </a:p>
          <a:p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Ex : Python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8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AAD4-9502-4BA1-B922-7BB642CF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python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1670-CDF2-4819-A3E5-209E1781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friendly</a:t>
            </a:r>
          </a:p>
          <a:p>
            <a:r>
              <a:rPr lang="en-IN" dirty="0"/>
              <a:t>Easy syntax</a:t>
            </a:r>
          </a:p>
          <a:p>
            <a:r>
              <a:rPr lang="en-IN" dirty="0"/>
              <a:t>Runs on any platform</a:t>
            </a:r>
          </a:p>
          <a:p>
            <a:r>
              <a:rPr lang="en-IN" dirty="0"/>
              <a:t>Built in packages </a:t>
            </a:r>
          </a:p>
          <a:p>
            <a:r>
              <a:rPr lang="en-IN" dirty="0"/>
              <a:t>Most used language                                   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42FB9-5B94-4DE2-891B-A9D9F6401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269" y="1890876"/>
            <a:ext cx="5829513" cy="40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DDA7-2287-477C-82DA-4CB112FE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6AB5-0161-4465-B8EA-6B584A0C1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431036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designed by Guido van Rossum in 1989</a:t>
            </a:r>
          </a:p>
          <a:p>
            <a:r>
              <a:rPr lang="en-US" b="0" i="0" dirty="0">
                <a:effectLst/>
                <a:latin typeface="Roboto"/>
              </a:rPr>
              <a:t>developed by Python Software Foundation, </a:t>
            </a:r>
            <a:r>
              <a:rPr lang="en-US" b="0" i="0" dirty="0" err="1">
                <a:effectLst/>
                <a:latin typeface="Roboto"/>
              </a:rPr>
              <a:t>pypi</a:t>
            </a:r>
            <a:r>
              <a:rPr lang="en-US" b="0" i="0" dirty="0">
                <a:effectLst/>
                <a:latin typeface="Roboto"/>
              </a:rPr>
              <a:t>, </a:t>
            </a:r>
            <a:r>
              <a:rPr lang="en-US" b="0" i="0" dirty="0" err="1">
                <a:effectLst/>
                <a:latin typeface="Roboto"/>
              </a:rPr>
              <a:t>github</a:t>
            </a:r>
            <a:r>
              <a:rPr lang="en-US" b="0" i="0" dirty="0">
                <a:effectLst/>
                <a:latin typeface="Roboto"/>
              </a:rPr>
              <a:t>, </a:t>
            </a:r>
            <a:r>
              <a:rPr lang="en-US" b="0" i="0" dirty="0" err="1">
                <a:effectLst/>
                <a:latin typeface="Roboto"/>
              </a:rPr>
              <a:t>stx</a:t>
            </a:r>
            <a:r>
              <a:rPr lang="en-US" b="0" i="0" dirty="0">
                <a:effectLst/>
                <a:latin typeface="Roboto"/>
              </a:rPr>
              <a:t> next, </a:t>
            </a:r>
            <a:r>
              <a:rPr lang="en-US" b="0" i="0" dirty="0" err="1">
                <a:effectLst/>
                <a:latin typeface="Roboto"/>
              </a:rPr>
              <a:t>softkraft</a:t>
            </a:r>
            <a:r>
              <a:rPr lang="en-US" b="0" i="0" dirty="0">
                <a:effectLst/>
                <a:latin typeface="Roboto"/>
              </a:rPr>
              <a:t>, </a:t>
            </a:r>
            <a:r>
              <a:rPr lang="en-US" b="0" i="0" dirty="0" err="1">
                <a:effectLst/>
                <a:latin typeface="Roboto"/>
              </a:rPr>
              <a:t>octobot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75FF88-5389-481C-8C9E-96CBE631C7F8}"/>
              </a:ext>
            </a:extLst>
          </p:cNvPr>
          <p:cNvSpPr txBox="1">
            <a:spLocks/>
          </p:cNvSpPr>
          <p:nvPr/>
        </p:nvSpPr>
        <p:spPr>
          <a:xfrm>
            <a:off x="581191" y="3452283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Object  oriented programming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22B5C2-EC41-4641-952A-A242C2F8B279}"/>
              </a:ext>
            </a:extLst>
          </p:cNvPr>
          <p:cNvSpPr txBox="1">
            <a:spLocks/>
          </p:cNvSpPr>
          <p:nvPr/>
        </p:nvSpPr>
        <p:spPr>
          <a:xfrm>
            <a:off x="484210" y="4641003"/>
            <a:ext cx="11029615" cy="143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Roboto"/>
              </a:rPr>
              <a:t>U can create your own datatypes using classes</a:t>
            </a:r>
          </a:p>
          <a:p>
            <a:r>
              <a:rPr lang="en-US" dirty="0">
                <a:latin typeface="Roboto"/>
              </a:rPr>
              <a:t>It is a way to structure various properties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09673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91FE-32DE-4088-80FA-D6537382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python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76DE-2477-452A-8529-40C415DD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 and deep learning</a:t>
            </a:r>
          </a:p>
          <a:p>
            <a:r>
              <a:rPr lang="en-IN" dirty="0"/>
              <a:t>Web development</a:t>
            </a:r>
          </a:p>
          <a:p>
            <a:r>
              <a:rPr lang="en-IN" dirty="0"/>
              <a:t>Building apps</a:t>
            </a:r>
          </a:p>
          <a:p>
            <a:r>
              <a:rPr lang="en-IN" dirty="0"/>
              <a:t>Image analysis</a:t>
            </a:r>
          </a:p>
          <a:p>
            <a:r>
              <a:rPr lang="en-IN" dirty="0"/>
              <a:t>Building software</a:t>
            </a:r>
          </a:p>
        </p:txBody>
      </p:sp>
    </p:spTree>
    <p:extLst>
      <p:ext uri="{BB962C8B-B14F-4D97-AF65-F5344CB8AC3E}">
        <p14:creationId xmlns:p14="http://schemas.microsoft.com/office/powerpoint/2010/main" val="18246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6E2-EEC0-4653-9C7C-6BA6423C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2180"/>
          </a:xfrm>
        </p:spPr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7F0B-B87B-4423-A743-B81FD2EF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27800"/>
            <a:ext cx="11029615" cy="1088136"/>
          </a:xfrm>
        </p:spPr>
        <p:txBody>
          <a:bodyPr/>
          <a:lstStyle/>
          <a:p>
            <a:r>
              <a:rPr lang="en-IN" dirty="0"/>
              <a:t>As it is a interpreter language and as everything is treated as objects it is slow(use packages)</a:t>
            </a:r>
          </a:p>
          <a:p>
            <a:r>
              <a:rPr lang="en-IN" dirty="0"/>
              <a:t>As every variable is a type of object it leads problems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06BA64-C40E-4D14-8BFE-61138E4C0352}"/>
              </a:ext>
            </a:extLst>
          </p:cNvPr>
          <p:cNvSpPr txBox="1">
            <a:spLocks/>
          </p:cNvSpPr>
          <p:nvPr/>
        </p:nvSpPr>
        <p:spPr>
          <a:xfrm>
            <a:off x="581190" y="2815936"/>
            <a:ext cx="11029616" cy="742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advantages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3A1A4-65DE-4D6C-9884-0D11B8FDE3BA}"/>
              </a:ext>
            </a:extLst>
          </p:cNvPr>
          <p:cNvSpPr txBox="1">
            <a:spLocks/>
          </p:cNvSpPr>
          <p:nvPr/>
        </p:nvSpPr>
        <p:spPr>
          <a:xfrm>
            <a:off x="581191" y="3841580"/>
            <a:ext cx="11029615" cy="1488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Lot of built in packages that can be used</a:t>
            </a:r>
          </a:p>
          <a:p>
            <a:r>
              <a:rPr lang="en-IN" dirty="0"/>
              <a:t>Easy programming</a:t>
            </a:r>
          </a:p>
          <a:p>
            <a:r>
              <a:rPr lang="en-IN" dirty="0"/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59350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1F1B-F7CA-4B4D-A7DA-CF30EB78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do u need to go when u have any trouble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187D-F500-4DBE-99D5-9AFA2614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08813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Stack overflow</a:t>
            </a:r>
          </a:p>
          <a:p>
            <a:r>
              <a:rPr lang="en-IN" dirty="0" err="1"/>
              <a:t>Github</a:t>
            </a:r>
            <a:endParaRPr lang="en-IN" dirty="0"/>
          </a:p>
          <a:p>
            <a:r>
              <a:rPr lang="en-IN" dirty="0" err="1"/>
              <a:t>kaggle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0D3EBB-6D4C-4751-A396-CFDD8119E8C0}"/>
              </a:ext>
            </a:extLst>
          </p:cNvPr>
          <p:cNvSpPr txBox="1">
            <a:spLocks/>
          </p:cNvSpPr>
          <p:nvPr/>
        </p:nvSpPr>
        <p:spPr>
          <a:xfrm>
            <a:off x="581191" y="3284628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How to install different packages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52D925-2CB5-450C-BE89-D0CAF7A31BB1}"/>
              </a:ext>
            </a:extLst>
          </p:cNvPr>
          <p:cNvSpPr txBox="1">
            <a:spLocks/>
          </p:cNvSpPr>
          <p:nvPr/>
        </p:nvSpPr>
        <p:spPr>
          <a:xfrm>
            <a:off x="581192" y="4778964"/>
            <a:ext cx="11029615" cy="1088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Built by </a:t>
            </a:r>
            <a:r>
              <a:rPr lang="en-IN" dirty="0" err="1"/>
              <a:t>pypi</a:t>
            </a:r>
            <a:endParaRPr lang="en-IN" dirty="0"/>
          </a:p>
          <a:p>
            <a:r>
              <a:rPr lang="en-IN" dirty="0"/>
              <a:t>Pip install </a:t>
            </a:r>
            <a:r>
              <a:rPr lang="en-IN" dirty="0" err="1"/>
              <a:t>libraryname</a:t>
            </a:r>
            <a:r>
              <a:rPr lang="en-IN" dirty="0"/>
              <a:t>==version</a:t>
            </a:r>
          </a:p>
        </p:txBody>
      </p:sp>
    </p:spTree>
    <p:extLst>
      <p:ext uri="{BB962C8B-B14F-4D97-AF65-F5344CB8AC3E}">
        <p14:creationId xmlns:p14="http://schemas.microsoft.com/office/powerpoint/2010/main" val="39275680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{8A257C45-B730-43ED-9713-15E55E9665C8}tf33552983</Template>
  <TotalTime>355</TotalTime>
  <Words>435</Words>
  <Application>Microsoft Office PowerPoint</Application>
  <PresentationFormat>Widescreen</PresentationFormat>
  <Paragraphs>70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Roboto</vt:lpstr>
      <vt:lpstr>Wingdings 2</vt:lpstr>
      <vt:lpstr>DividendVTI</vt:lpstr>
      <vt:lpstr>Introduction to python</vt:lpstr>
      <vt:lpstr>What will we be seeing today</vt:lpstr>
      <vt:lpstr>languages</vt:lpstr>
      <vt:lpstr>Difference between Interpreter and complied languages</vt:lpstr>
      <vt:lpstr>Why python ??</vt:lpstr>
      <vt:lpstr>history</vt:lpstr>
      <vt:lpstr>Where is python used ?</vt:lpstr>
      <vt:lpstr>Disadvantages</vt:lpstr>
      <vt:lpstr>Where do u need to go when u have any trouble</vt:lpstr>
      <vt:lpstr>How will this tutorials 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Jeevan H P</dc:creator>
  <cp:lastModifiedBy>Jeevan H P</cp:lastModifiedBy>
  <cp:revision>22</cp:revision>
  <dcterms:created xsi:type="dcterms:W3CDTF">2020-07-12T09:45:52Z</dcterms:created>
  <dcterms:modified xsi:type="dcterms:W3CDTF">2020-07-15T08:01:46Z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