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7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2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575" y="189560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 flipH="1" flipV="1">
            <a:off x="6962216" y="4266079"/>
            <a:ext cx="1410821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supply chain and logistics "/>
          <p:cNvSpPr txBox="1">
            <a:spLocks noGrp="1"/>
          </p:cNvSpPr>
          <p:nvPr>
            <p:ph type="ctrTitle"/>
          </p:nvPr>
        </p:nvSpPr>
        <p:spPr>
          <a:xfrm>
            <a:off x="-2904000" y="2528929"/>
            <a:ext cx="180000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SUPPLY CHAIN MANAGEMENT DATA </a:t>
            </a:r>
            <a:r>
              <a:rPr lang="en-US" sz="2800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ANALYSIS</a:t>
            </a:r>
            <a: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USING</a:t>
            </a:r>
            <a:b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                                        EXCEL </a:t>
            </a:r>
            <a:endParaRPr b="1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55173" y="4030527"/>
            <a:ext cx="8610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 NAME: </a:t>
            </a:r>
            <a:r>
              <a:rPr lang="en-US" sz="2000" b="1" dirty="0" err="1"/>
              <a:t>R.Bhuvaneshwari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REGISTER NO      : 422200027</a:t>
            </a:r>
          </a:p>
          <a:p>
            <a:r>
              <a:rPr lang="en-US" sz="2000" b="1" dirty="0"/>
              <a:t>DEPARTMENT     : </a:t>
            </a:r>
            <a:r>
              <a:rPr lang="en-US" sz="2000" b="1" dirty="0" err="1"/>
              <a:t>B.com</a:t>
            </a:r>
            <a:r>
              <a:rPr lang="en-US" sz="2000" b="1" dirty="0"/>
              <a:t>(ISM)</a:t>
            </a:r>
          </a:p>
          <a:p>
            <a:r>
              <a:rPr lang="en-US" sz="2000" b="1" dirty="0"/>
              <a:t>COLLEGE               : S.I.V.E.T College-103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2FF9C-5A41-FE97-A3A3-8B176FCE7884}"/>
              </a:ext>
            </a:extLst>
          </p:cNvPr>
          <p:cNvSpPr txBox="1"/>
          <p:nvPr/>
        </p:nvSpPr>
        <p:spPr>
          <a:xfrm>
            <a:off x="6428422" y="137608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1F349-4FFB-C5D2-0A0C-2DCCD8AC9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7" y="0"/>
            <a:ext cx="2633742" cy="18242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33B39-7E95-1DC6-31AE-3B78BF00B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92" y="241234"/>
            <a:ext cx="2322707" cy="1714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8FF277-31FF-7AA0-709A-A962272FD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08" y="604276"/>
            <a:ext cx="2798474" cy="10990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060EA8-8578-E289-7B7F-1046365E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80572" y="89620"/>
            <a:ext cx="1936697" cy="1879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439748-E3AD-8E97-37C8-EDF87ADCE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1439333"/>
            <a:ext cx="804060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8960E-1ABB-400C-95F5-07B17686A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1" t="14445" r="3295" b="7778"/>
          <a:stretch/>
        </p:blipFill>
        <p:spPr>
          <a:xfrm>
            <a:off x="431408" y="1066800"/>
            <a:ext cx="10820019" cy="55585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D48DA-26EF-303F-7DB7-3FEBB39CEA94}"/>
              </a:ext>
            </a:extLst>
          </p:cNvPr>
          <p:cNvSpPr txBox="1"/>
          <p:nvPr/>
        </p:nvSpPr>
        <p:spPr>
          <a:xfrm>
            <a:off x="1295400" y="1143634"/>
            <a:ext cx="6347011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conclusion, effective Supply Chain Management (SCM) is crucial for businesses to remain competitive in today's fast-paced and globalized market. By implementing efficient SCM strategies, </a:t>
            </a:r>
            <a:r>
              <a:rPr lang="en-US" b="1" dirty="0"/>
              <a:t>companies can:-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Reduce costs and improve profitability.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Enhance customer satisfaction and loyalty.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Improve agility and responsiveness to changing market conditions.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Mitigate risks and ensure business continuity.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Drive sustainability and social responsibility.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Gain a competitive advantage and establish market leadership.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94457" y="0"/>
            <a:ext cx="4997543" cy="6857999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 rot="10800000" flipV="1">
            <a:off x="1187191" y="3226347"/>
            <a:ext cx="878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supply chain management 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625DF49C-6C0A-D00E-FD93-A5857719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B27746-85A5-14BE-C0C4-614A1EF2E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" y="311328"/>
            <a:ext cx="11345546" cy="6314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D0D129-32A7-44C5-B509-5B0DCF55FFBB}"/>
              </a:ext>
            </a:extLst>
          </p:cNvPr>
          <p:cNvSpPr txBox="1"/>
          <p:nvPr/>
        </p:nvSpPr>
        <p:spPr>
          <a:xfrm>
            <a:off x="132657" y="472151"/>
            <a:ext cx="11581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SUPPLY  CHAIN MANAGEMENT  DATA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662063" y="-33659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3974" y="338528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1510D-8ED6-4C27-76DE-4F05A04F4ACC}"/>
              </a:ext>
            </a:extLst>
          </p:cNvPr>
          <p:cNvSpPr txBox="1"/>
          <p:nvPr/>
        </p:nvSpPr>
        <p:spPr>
          <a:xfrm>
            <a:off x="1066800" y="1345454"/>
            <a:ext cx="6630166" cy="44813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: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    Optimize the supply chain operations of [Company Name] to reduce lead times, minimize costs, and improve product availability, while ensuring high-quality customer service and adapting to changing market demands, despite the challenges of:-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Unpredictable demand fluctuations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Complex global sourcing and logistics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visibility and control over inventory levels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Inefficient communication and collaboration among stakeholders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Increasing pressure to reduce carbon footprint and improve sustainability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BA8AC-1A6E-877B-DD08-5C6CB8FAC142}"/>
              </a:ext>
            </a:extLst>
          </p:cNvPr>
          <p:cNvSpPr txBox="1"/>
          <p:nvPr/>
        </p:nvSpPr>
        <p:spPr>
          <a:xfrm>
            <a:off x="5190564" y="25280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E4046-2C42-F7B9-7136-86B6494B8CB0}"/>
              </a:ext>
            </a:extLst>
          </p:cNvPr>
          <p:cNvSpPr txBox="1"/>
          <p:nvPr/>
        </p:nvSpPr>
        <p:spPr>
          <a:xfrm>
            <a:off x="1143000" y="1655249"/>
            <a:ext cx="6104964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1</a:t>
            </a:r>
            <a:r>
              <a:rPr lang="en-US" dirty="0"/>
              <a:t>. Supply chain management planning is a process of managing all the 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2</a:t>
            </a:r>
            <a:r>
              <a:rPr lang="en-US" dirty="0"/>
              <a:t>. process that takes part in the value addition of the raw material into the consumer product.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3</a:t>
            </a:r>
            <a:r>
              <a:rPr lang="en-US" dirty="0"/>
              <a:t>. Processes involved the inflow of information; goods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and money are also managed under the same domain.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4</a:t>
            </a:r>
            <a:r>
              <a:rPr lang="en-US" dirty="0"/>
              <a:t>. The flow of the goods from the manufacturer,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distributor, retailer, and the consumer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411" y="721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 flipV="1">
            <a:off x="494204" y="357004"/>
            <a:ext cx="724995" cy="5181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384663"/>
            <a:ext cx="52578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6A426-4F9F-E2E3-119D-C7078F7E876F}"/>
              </a:ext>
            </a:extLst>
          </p:cNvPr>
          <p:cNvSpPr txBox="1"/>
          <p:nvPr/>
        </p:nvSpPr>
        <p:spPr>
          <a:xfrm>
            <a:off x="1524000" y="1136847"/>
            <a:ext cx="6987989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supply chain management, the end users are typically the customers who ultimately purchase and use the products or services. They can be: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/>
              <a:t>Consumers:</a:t>
            </a:r>
            <a:r>
              <a:rPr lang="en-US" dirty="0"/>
              <a:t> Individual buyers who purchase products for personal use.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/>
              <a:t>Businesses: </a:t>
            </a:r>
            <a:r>
              <a:rPr lang="en-US" dirty="0"/>
              <a:t>Companies that buy products or services for their own operations or to resell to others.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b="1" dirty="0"/>
              <a:t>Retailers: </a:t>
            </a:r>
            <a:r>
              <a:rPr lang="en-US" dirty="0"/>
              <a:t>Stores or online platforms that sell products directly to consumers.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/>
              <a:t>Distributors: </a:t>
            </a:r>
            <a:r>
              <a:rPr lang="en-US" dirty="0"/>
              <a:t> Companies that buy products from manufacturers and sell them to retailers or other businesses.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/>
              <a:t>Government</a:t>
            </a:r>
            <a:r>
              <a:rPr lang="en-US" dirty="0"/>
              <a:t> </a:t>
            </a:r>
            <a:r>
              <a:rPr lang="en-US" b="1" dirty="0"/>
              <a:t>agencies:</a:t>
            </a:r>
            <a:r>
              <a:rPr lang="en-US" dirty="0"/>
              <a:t> Organizations that purchase products or services for public use or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2114550"/>
            <a:ext cx="2695574" cy="3829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5003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C91DA-8F09-7F48-2426-A0F0279C6A3B}"/>
              </a:ext>
            </a:extLst>
          </p:cNvPr>
          <p:cNvSpPr txBox="1"/>
          <p:nvPr/>
        </p:nvSpPr>
        <p:spPr>
          <a:xfrm>
            <a:off x="3048000" y="1290135"/>
            <a:ext cx="6586257" cy="4896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Solution</a:t>
            </a:r>
            <a:r>
              <a:rPr lang="en-US" dirty="0"/>
              <a:t>: Implementing a Cloud-based Transportation Management System (TMS).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b="1" dirty="0"/>
              <a:t>Proposition</a:t>
            </a:r>
            <a:r>
              <a:rPr lang="en-US" dirty="0"/>
              <a:t>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Increased Visibility:</a:t>
            </a:r>
            <a:r>
              <a:rPr lang="en-US" dirty="0"/>
              <a:t> Real-time tracking and monitoring of shipments, enabling proactive decision-making and improved communication with customers and stakeholders.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Optimized</a:t>
            </a:r>
            <a:r>
              <a:rPr lang="en-US" dirty="0"/>
              <a:t> </a:t>
            </a:r>
            <a:r>
              <a:rPr lang="en-US" b="1" dirty="0"/>
              <a:t>Routing: </a:t>
            </a:r>
            <a:r>
              <a:rPr lang="en-US" dirty="0"/>
              <a:t> Automated route planning and optimization, reducing transportation costs by up to 15% and lowering carbon emissions.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Improved</a:t>
            </a:r>
            <a:r>
              <a:rPr lang="en-US" dirty="0"/>
              <a:t> </a:t>
            </a:r>
            <a:r>
              <a:rPr lang="en-US" b="1" dirty="0"/>
              <a:t>Compliance: </a:t>
            </a:r>
            <a:r>
              <a:rPr lang="en-US" dirty="0"/>
              <a:t>Automated compliance with regulations and standards, reducing the risk of fines and penalties.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503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00298-5D67-261C-B9C2-A296FE5F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93726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59629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EC1E4-6FB9-7B81-DF4D-52C49212AF79}"/>
              </a:ext>
            </a:extLst>
          </p:cNvPr>
          <p:cNvSpPr txBox="1"/>
          <p:nvPr/>
        </p:nvSpPr>
        <p:spPr>
          <a:xfrm>
            <a:off x="2362200" y="1672023"/>
            <a:ext cx="79892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Efficiency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Cost</a:t>
            </a:r>
            <a:r>
              <a:rPr lang="en-US" dirty="0"/>
              <a:t> </a:t>
            </a:r>
            <a:r>
              <a:rPr lang="en-US" b="1" dirty="0"/>
              <a:t>Saving</a:t>
            </a:r>
            <a:r>
              <a:rPr lang="en-US" dirty="0"/>
              <a:t>s:-</a:t>
            </a:r>
          </a:p>
          <a:p>
            <a:pPr algn="just"/>
            <a:r>
              <a:rPr lang="en-US" dirty="0"/>
              <a:t>       </a:t>
            </a:r>
            <a:r>
              <a:rPr lang="en-US" b="1" dirty="0"/>
              <a:t> 1.</a:t>
            </a:r>
            <a:r>
              <a:rPr lang="en-US" dirty="0"/>
              <a:t> Automate 90% of manual supply chain processes, reducing costs by 30%.</a:t>
            </a:r>
          </a:p>
          <a:p>
            <a:pPr algn="just"/>
            <a:r>
              <a:rPr lang="en-US" dirty="0"/>
              <a:t>       </a:t>
            </a:r>
            <a:r>
              <a:rPr lang="en-US" b="1" dirty="0"/>
              <a:t> 2.</a:t>
            </a:r>
            <a:r>
              <a:rPr lang="en-US" dirty="0"/>
              <a:t> Cut transportation costs by 25% with optimized routing and carrier selection.</a:t>
            </a:r>
          </a:p>
          <a:p>
            <a:pPr algn="just"/>
            <a:r>
              <a:rPr lang="en-US" dirty="0"/>
              <a:t>      </a:t>
            </a:r>
            <a:r>
              <a:rPr lang="en-US" b="1" dirty="0"/>
              <a:t>  3.</a:t>
            </a:r>
            <a:r>
              <a:rPr lang="en-US" dirty="0"/>
              <a:t> "Reduce inventory levels by 40% through AI-powered demand forecasting.</a:t>
            </a:r>
          </a:p>
          <a:p>
            <a:pPr algn="just"/>
            <a:r>
              <a:rPr lang="en-US" b="1" dirty="0"/>
              <a:t>Visibility &amp; Transparency:-</a:t>
            </a:r>
          </a:p>
          <a:p>
            <a:pPr algn="just"/>
            <a:r>
              <a:rPr lang="en-US" dirty="0"/>
              <a:t>      </a:t>
            </a:r>
            <a:r>
              <a:rPr lang="en-US" b="1" dirty="0"/>
              <a:t> 1.</a:t>
            </a:r>
            <a:r>
              <a:rPr lang="en-US" dirty="0"/>
              <a:t>Get real-time visibility into shipment tracking, inventory levels, and supply chain disruptions.</a:t>
            </a:r>
          </a:p>
          <a:p>
            <a:pPr algn="just"/>
            <a:r>
              <a:rPr lang="en-US" dirty="0"/>
              <a:t>     </a:t>
            </a:r>
            <a:r>
              <a:rPr lang="en-US" b="1" dirty="0"/>
              <a:t>  2.</a:t>
            </a:r>
            <a:r>
              <a:rPr lang="en-US" dirty="0"/>
              <a:t> Track and trace products from raw materials to end-customer delivery.</a:t>
            </a:r>
          </a:p>
          <a:p>
            <a:pPr algn="just"/>
            <a:r>
              <a:rPr lang="en-US" b="1" dirty="0"/>
              <a:t>Innovation &amp; Technology:-</a:t>
            </a:r>
          </a:p>
          <a:p>
            <a:pPr algn="just"/>
            <a:r>
              <a:rPr lang="en-US" dirty="0"/>
              <a:t>    </a:t>
            </a:r>
            <a:r>
              <a:rPr lang="en-US" b="1" dirty="0"/>
              <a:t>   1.</a:t>
            </a:r>
            <a:r>
              <a:rPr lang="en-US" dirty="0"/>
              <a:t> Leverage AI-powered predictive analytics for demand forecasting and risk management.</a:t>
            </a:r>
          </a:p>
          <a:p>
            <a:pPr algn="just"/>
            <a:r>
              <a:rPr lang="en-US" dirty="0"/>
              <a:t>     </a:t>
            </a:r>
            <a:r>
              <a:rPr lang="en-US" b="1" dirty="0"/>
              <a:t>  2.</a:t>
            </a:r>
            <a:r>
              <a:rPr lang="en-US" dirty="0"/>
              <a:t> Utilize </a:t>
            </a:r>
            <a:r>
              <a:rPr lang="en-US" dirty="0" err="1"/>
              <a:t>blockchain</a:t>
            </a:r>
            <a:r>
              <a:rPr lang="en-US" dirty="0"/>
              <a:t> for secure, transparent, and tamper-proof supply chain data.</a:t>
            </a:r>
          </a:p>
          <a:p>
            <a:pPr algn="just"/>
            <a:r>
              <a:rPr lang="en-US" b="1" dirty="0"/>
              <a:t>Customer Experience:-</a:t>
            </a:r>
          </a:p>
          <a:p>
            <a:pPr algn="just"/>
            <a:r>
              <a:rPr lang="en-US" dirty="0"/>
              <a:t>     </a:t>
            </a:r>
            <a:r>
              <a:rPr lang="en-US" b="1" dirty="0"/>
              <a:t>  1.</a:t>
            </a:r>
            <a:r>
              <a:rPr lang="en-US" dirty="0"/>
              <a:t>Deliver 99.9% order fulfillment accuracy and 100% on-time delivery.</a:t>
            </a:r>
          </a:p>
          <a:p>
            <a:pPr algn="just"/>
            <a:r>
              <a:rPr lang="en-US" dirty="0"/>
              <a:t>       </a:t>
            </a:r>
            <a:r>
              <a:rPr lang="en-US" b="1" dirty="0"/>
              <a:t>2.</a:t>
            </a:r>
            <a:r>
              <a:rPr lang="en-US" dirty="0"/>
              <a:t>Provide personalized customer experiences through real-time order tracking.</a:t>
            </a:r>
          </a:p>
          <a:p>
            <a:pPr algn="just"/>
            <a:r>
              <a:rPr lang="en-US" b="1" dirty="0"/>
              <a:t>       3. </a:t>
            </a:r>
            <a:r>
              <a:rPr lang="en-US" dirty="0"/>
              <a:t>Offer flexible and agile supply chain solutions for changing customer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678</Words>
  <Application>Microsoft Office PowerPoint</Application>
  <PresentationFormat>Widescreen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 SUPPLY CHAIN MANAGEMENT DATA ANALYSIS USING                                          EXCEL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22</cp:revision>
  <dcterms:created xsi:type="dcterms:W3CDTF">2024-03-29T15:07:22Z</dcterms:created>
  <dcterms:modified xsi:type="dcterms:W3CDTF">2024-09-17T15:54:38Z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