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678E9-9338-4C29-869B-32C6114577F5}" v="58" dt="2024-09-05T05:27:27.7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N KUMAR" userId="647d1a7a4b646deb" providerId="LiveId" clId="{710678E9-9338-4C29-869B-32C6114577F5}"/>
    <pc:docChg chg="undo custSel modSld">
      <pc:chgData name="NITHIN KUMAR" userId="647d1a7a4b646deb" providerId="LiveId" clId="{710678E9-9338-4C29-869B-32C6114577F5}" dt="2024-09-05T05:40:41.408" v="210" actId="20577"/>
      <pc:docMkLst>
        <pc:docMk/>
      </pc:docMkLst>
      <pc:sldChg chg="modSp mod">
        <pc:chgData name="NITHIN KUMAR" userId="647d1a7a4b646deb" providerId="LiveId" clId="{710678E9-9338-4C29-869B-32C6114577F5}" dt="2024-09-05T05:40:41.408" v="210" actId="20577"/>
        <pc:sldMkLst>
          <pc:docMk/>
          <pc:sldMk cId="0" sldId="256"/>
        </pc:sldMkLst>
        <pc:spChg chg="mod">
          <ac:chgData name="NITHIN KUMAR" userId="647d1a7a4b646deb" providerId="LiveId" clId="{710678E9-9338-4C29-869B-32C6114577F5}" dt="2024-09-05T05:40:41.408" v="210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NITHIN KUMAR" userId="647d1a7a4b646deb" providerId="LiveId" clId="{710678E9-9338-4C29-869B-32C6114577F5}" dt="2024-09-05T05:10:58.295" v="47" actId="20577"/>
        <pc:sldMkLst>
          <pc:docMk/>
          <pc:sldMk cId="0" sldId="257"/>
        </pc:sldMkLst>
        <pc:spChg chg="mod">
          <ac:chgData name="NITHIN KUMAR" userId="647d1a7a4b646deb" providerId="LiveId" clId="{710678E9-9338-4C29-869B-32C6114577F5}" dt="2024-09-05T05:10:58.295" v="47" actId="20577"/>
          <ac:spMkLst>
            <pc:docMk/>
            <pc:sldMk cId="0" sldId="257"/>
            <ac:spMk id="23" creationId="{F691EEC8-E83B-8506-163B-F39E906CCC0A}"/>
          </ac:spMkLst>
        </pc:spChg>
      </pc:sldChg>
      <pc:sldChg chg="addSp modSp mod">
        <pc:chgData name="NITHIN KUMAR" userId="647d1a7a4b646deb" providerId="LiveId" clId="{710678E9-9338-4C29-869B-32C6114577F5}" dt="2024-09-05T05:12:33.446" v="54" actId="14100"/>
        <pc:sldMkLst>
          <pc:docMk/>
          <pc:sldMk cId="0" sldId="259"/>
        </pc:sldMkLst>
        <pc:spChg chg="mod">
          <ac:chgData name="NITHIN KUMAR" userId="647d1a7a4b646deb" providerId="LiveId" clId="{710678E9-9338-4C29-869B-32C6114577F5}" dt="2024-09-05T05:11:16.873" v="50" actId="14100"/>
          <ac:spMkLst>
            <pc:docMk/>
            <pc:sldMk cId="0" sldId="259"/>
            <ac:spMk id="7" creationId="{00000000-0000-0000-0000-000000000000}"/>
          </ac:spMkLst>
        </pc:spChg>
        <pc:spChg chg="add">
          <ac:chgData name="NITHIN KUMAR" userId="647d1a7a4b646deb" providerId="LiveId" clId="{710678E9-9338-4C29-869B-32C6114577F5}" dt="2024-09-05T05:06:51.952" v="18"/>
          <ac:spMkLst>
            <pc:docMk/>
            <pc:sldMk cId="0" sldId="259"/>
            <ac:spMk id="9" creationId="{32E1E92C-7B93-793F-EB38-20D0BCD42FBE}"/>
          </ac:spMkLst>
        </pc:spChg>
        <pc:spChg chg="add mod">
          <ac:chgData name="NITHIN KUMAR" userId="647d1a7a4b646deb" providerId="LiveId" clId="{710678E9-9338-4C29-869B-32C6114577F5}" dt="2024-09-05T05:08:59.092" v="31" actId="14100"/>
          <ac:spMkLst>
            <pc:docMk/>
            <pc:sldMk cId="0" sldId="259"/>
            <ac:spMk id="11" creationId="{9CEBE12C-EF57-9610-09BA-B2F1BEF8A3E3}"/>
          </ac:spMkLst>
        </pc:spChg>
        <pc:spChg chg="add mod">
          <ac:chgData name="NITHIN KUMAR" userId="647d1a7a4b646deb" providerId="LiveId" clId="{710678E9-9338-4C29-869B-32C6114577F5}" dt="2024-09-05T05:10:52.122" v="40" actId="14100"/>
          <ac:spMkLst>
            <pc:docMk/>
            <pc:sldMk cId="0" sldId="259"/>
            <ac:spMk id="12" creationId="{3F3D54E4-5E47-9C25-8EB3-4608758B2E61}"/>
          </ac:spMkLst>
        </pc:spChg>
        <pc:spChg chg="add">
          <ac:chgData name="NITHIN KUMAR" userId="647d1a7a4b646deb" providerId="LiveId" clId="{710678E9-9338-4C29-869B-32C6114577F5}" dt="2024-09-05T05:11:12.120" v="49"/>
          <ac:spMkLst>
            <pc:docMk/>
            <pc:sldMk cId="0" sldId="259"/>
            <ac:spMk id="13" creationId="{7B1C5595-9B87-6BA0-13D5-0C5F4E242990}"/>
          </ac:spMkLst>
        </pc:spChg>
        <pc:spChg chg="add">
          <ac:chgData name="NITHIN KUMAR" userId="647d1a7a4b646deb" providerId="LiveId" clId="{710678E9-9338-4C29-869B-32C6114577F5}" dt="2024-09-05T05:11:26.719" v="51"/>
          <ac:spMkLst>
            <pc:docMk/>
            <pc:sldMk cId="0" sldId="259"/>
            <ac:spMk id="14" creationId="{AF907855-2C8E-D3FE-7418-427B78468B6C}"/>
          </ac:spMkLst>
        </pc:spChg>
        <pc:spChg chg="add mod">
          <ac:chgData name="NITHIN KUMAR" userId="647d1a7a4b646deb" providerId="LiveId" clId="{710678E9-9338-4C29-869B-32C6114577F5}" dt="2024-09-05T05:12:33.446" v="54" actId="14100"/>
          <ac:spMkLst>
            <pc:docMk/>
            <pc:sldMk cId="0" sldId="259"/>
            <ac:spMk id="15" creationId="{D8428484-FDBB-DEEF-421C-8C1143DE97BD}"/>
          </ac:spMkLst>
        </pc:spChg>
      </pc:sldChg>
      <pc:sldChg chg="addSp modSp mod">
        <pc:chgData name="NITHIN KUMAR" userId="647d1a7a4b646deb" providerId="LiveId" clId="{710678E9-9338-4C29-869B-32C6114577F5}" dt="2024-09-05T05:14:18.846" v="56" actId="14100"/>
        <pc:sldMkLst>
          <pc:docMk/>
          <pc:sldMk cId="0" sldId="260"/>
        </pc:sldMkLst>
        <pc:spChg chg="add mod">
          <ac:chgData name="NITHIN KUMAR" userId="647d1a7a4b646deb" providerId="LiveId" clId="{710678E9-9338-4C29-869B-32C6114577F5}" dt="2024-09-05T05:14:18.846" v="56" actId="14100"/>
          <ac:spMkLst>
            <pc:docMk/>
            <pc:sldMk cId="0" sldId="260"/>
            <ac:spMk id="12" creationId="{DCA3799D-C7B7-6FCA-B33B-E251AAE8DEC8}"/>
          </ac:spMkLst>
        </pc:spChg>
      </pc:sldChg>
      <pc:sldChg chg="addSp modSp mod">
        <pc:chgData name="NITHIN KUMAR" userId="647d1a7a4b646deb" providerId="LiveId" clId="{710678E9-9338-4C29-869B-32C6114577F5}" dt="2024-09-05T05:16:50.915" v="59" actId="14100"/>
        <pc:sldMkLst>
          <pc:docMk/>
          <pc:sldMk cId="0" sldId="261"/>
        </pc:sldMkLst>
        <pc:spChg chg="add mod">
          <ac:chgData name="NITHIN KUMAR" userId="647d1a7a4b646deb" providerId="LiveId" clId="{710678E9-9338-4C29-869B-32C6114577F5}" dt="2024-09-05T05:16:50.915" v="59" actId="14100"/>
          <ac:spMkLst>
            <pc:docMk/>
            <pc:sldMk cId="0" sldId="261"/>
            <ac:spMk id="10" creationId="{4279A923-9E30-C95F-241A-E4E376562CF6}"/>
          </ac:spMkLst>
        </pc:spChg>
        <pc:graphicFrameChg chg="add mod">
          <ac:chgData name="NITHIN KUMAR" userId="647d1a7a4b646deb" providerId="LiveId" clId="{710678E9-9338-4C29-869B-32C6114577F5}" dt="2024-09-05T05:16:29.484" v="57"/>
          <ac:graphicFrameMkLst>
            <pc:docMk/>
            <pc:sldMk cId="0" sldId="261"/>
            <ac:graphicFrameMk id="7" creationId="{D388CBC6-B3C6-7C05-D67A-E5C146A74F58}"/>
          </ac:graphicFrameMkLst>
        </pc:graphicFrameChg>
      </pc:sldChg>
      <pc:sldChg chg="addSp modSp mod">
        <pc:chgData name="NITHIN KUMAR" userId="647d1a7a4b646deb" providerId="LiveId" clId="{710678E9-9338-4C29-869B-32C6114577F5}" dt="2024-09-05T05:27:27.711" v="98" actId="14100"/>
        <pc:sldMkLst>
          <pc:docMk/>
          <pc:sldMk cId="0" sldId="262"/>
        </pc:sldMkLst>
        <pc:spChg chg="add mod">
          <ac:chgData name="NITHIN KUMAR" userId="647d1a7a4b646deb" providerId="LiveId" clId="{710678E9-9338-4C29-869B-32C6114577F5}" dt="2024-09-05T05:26:18.247" v="90" actId="14100"/>
          <ac:spMkLst>
            <pc:docMk/>
            <pc:sldMk cId="0" sldId="262"/>
            <ac:spMk id="8" creationId="{2D44291E-96FF-5934-28CD-29FE0157D4D4}"/>
          </ac:spMkLst>
        </pc:spChg>
        <pc:spChg chg="add mod">
          <ac:chgData name="NITHIN KUMAR" userId="647d1a7a4b646deb" providerId="LiveId" clId="{710678E9-9338-4C29-869B-32C6114577F5}" dt="2024-09-05T05:27:27.711" v="98" actId="14100"/>
          <ac:spMkLst>
            <pc:docMk/>
            <pc:sldMk cId="0" sldId="262"/>
            <ac:spMk id="10" creationId="{9F19A682-A1EB-B2C8-1B3D-B5B2D2C86700}"/>
          </ac:spMkLst>
        </pc:spChg>
      </pc:sldChg>
      <pc:sldChg chg="addSp modSp mod">
        <pc:chgData name="NITHIN KUMAR" userId="647d1a7a4b646deb" providerId="LiveId" clId="{710678E9-9338-4C29-869B-32C6114577F5}" dt="2024-09-05T05:33:53.905" v="172" actId="14100"/>
        <pc:sldMkLst>
          <pc:docMk/>
          <pc:sldMk cId="0" sldId="263"/>
        </pc:sldMkLst>
        <pc:spChg chg="add mod">
          <ac:chgData name="NITHIN KUMAR" userId="647d1a7a4b646deb" providerId="LiveId" clId="{710678E9-9338-4C29-869B-32C6114577F5}" dt="2024-09-05T05:33:53.905" v="172" actId="14100"/>
          <ac:spMkLst>
            <pc:docMk/>
            <pc:sldMk cId="0" sldId="263"/>
            <ac:spMk id="11" creationId="{98EB8870-A8F1-CC5D-4CE3-71734841627B}"/>
          </ac:spMkLst>
        </pc:spChg>
      </pc:sldChg>
      <pc:sldChg chg="addSp modSp mod">
        <pc:chgData name="NITHIN KUMAR" userId="647d1a7a4b646deb" providerId="LiveId" clId="{710678E9-9338-4C29-869B-32C6114577F5}" dt="2024-09-05T05:35:57.023" v="176" actId="14100"/>
        <pc:sldMkLst>
          <pc:docMk/>
          <pc:sldMk cId="0" sldId="264"/>
        </pc:sldMkLst>
        <pc:spChg chg="add mod">
          <ac:chgData name="NITHIN KUMAR" userId="647d1a7a4b646deb" providerId="LiveId" clId="{710678E9-9338-4C29-869B-32C6114577F5}" dt="2024-09-05T05:35:57.023" v="176" actId="14100"/>
          <ac:spMkLst>
            <pc:docMk/>
            <pc:sldMk cId="0" sldId="264"/>
            <ac:spMk id="3" creationId="{613319B6-34D8-CB35-2DD2-09D6E4B48E2A}"/>
          </ac:spMkLst>
        </pc:spChg>
      </pc:sldChg>
      <pc:sldChg chg="addSp modSp mod">
        <pc:chgData name="NITHIN KUMAR" userId="647d1a7a4b646deb" providerId="LiveId" clId="{710678E9-9338-4C29-869B-32C6114577F5}" dt="2024-09-05T05:19:28.775" v="70" actId="1076"/>
        <pc:sldMkLst>
          <pc:docMk/>
          <pc:sldMk cId="0" sldId="265"/>
        </pc:sldMkLst>
        <pc:graphicFrameChg chg="add mod modGraphic">
          <ac:chgData name="NITHIN KUMAR" userId="647d1a7a4b646deb" providerId="LiveId" clId="{710678E9-9338-4C29-869B-32C6114577F5}" dt="2024-09-05T05:18:01.520" v="68" actId="14100"/>
          <ac:graphicFrameMkLst>
            <pc:docMk/>
            <pc:sldMk cId="0" sldId="265"/>
            <ac:graphicFrameMk id="2" creationId="{DFEBEAC4-96F2-F878-B21A-4A62F038D01E}"/>
          </ac:graphicFrameMkLst>
        </pc:graphicFrameChg>
        <pc:graphicFrameChg chg="add mod">
          <ac:chgData name="NITHIN KUMAR" userId="647d1a7a4b646deb" providerId="LiveId" clId="{710678E9-9338-4C29-869B-32C6114577F5}" dt="2024-09-05T05:19:28.775" v="70" actId="1076"/>
          <ac:graphicFrameMkLst>
            <pc:docMk/>
            <pc:sldMk cId="0" sldId="265"/>
            <ac:graphicFrameMk id="8" creationId="{0C202A31-840C-83C6-8629-1C189A35E8A9}"/>
          </ac:graphicFrameMkLst>
        </pc:graphicFrameChg>
      </pc:sldChg>
      <pc:sldChg chg="addSp modSp mod">
        <pc:chgData name="NITHIN KUMAR" userId="647d1a7a4b646deb" providerId="LiveId" clId="{710678E9-9338-4C29-869B-32C6114577F5}" dt="2024-09-05T05:37:56.249" v="178" actId="14100"/>
        <pc:sldMkLst>
          <pc:docMk/>
          <pc:sldMk cId="2986442291" sldId="268"/>
        </pc:sldMkLst>
        <pc:spChg chg="add mod">
          <ac:chgData name="NITHIN KUMAR" userId="647d1a7a4b646deb" providerId="LiveId" clId="{710678E9-9338-4C29-869B-32C6114577F5}" dt="2024-09-05T05:37:56.249" v="178" actId="14100"/>
          <ac:spMkLst>
            <pc:docMk/>
            <pc:sldMk cId="2986442291" sldId="268"/>
            <ac:spMk id="4" creationId="{E1748E47-16FC-695B-A474-E716DAE64ACB}"/>
          </ac:spMkLst>
        </pc:spChg>
      </pc:sldChg>
      <pc:sldChg chg="addSp modSp mod">
        <pc:chgData name="NITHIN KUMAR" userId="647d1a7a4b646deb" providerId="LiveId" clId="{710678E9-9338-4C29-869B-32C6114577F5}" dt="2024-09-05T05:31:37.546" v="168" actId="20577"/>
        <pc:sldMkLst>
          <pc:docMk/>
          <pc:sldMk cId="2720660618" sldId="269"/>
        </pc:sldMkLst>
        <pc:spChg chg="add mod">
          <ac:chgData name="NITHIN KUMAR" userId="647d1a7a4b646deb" providerId="LiveId" clId="{710678E9-9338-4C29-869B-32C6114577F5}" dt="2024-09-05T05:31:37.546" v="168" actId="20577"/>
          <ac:spMkLst>
            <pc:docMk/>
            <pc:sldMk cId="2720660618" sldId="269"/>
            <ac:spMk id="4" creationId="{3AA36F13-B4AC-1085-B150-4F5C9E26E72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47d1a7a4b646deb/Documents/naan%20mudhalvan%20bhuvan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bhuvana.xlsx]Sheet3!PivotTable1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Sheet3!$A$5:$A$31</c:f>
              <c:multiLvlStrCache>
                <c:ptCount val="13"/>
                <c:lvl>
                  <c:pt idx="0">
                    <c:v>Minerva Ricardot</c:v>
                  </c:pt>
                  <c:pt idx="1">
                    <c:v>Billi Fellgate</c:v>
                  </c:pt>
                  <c:pt idx="2">
                    <c:v> Wyn Treadger</c:v>
                  </c:pt>
                  <c:pt idx="3">
                    <c:v>Oona Donan</c:v>
                  </c:pt>
                  <c:pt idx="4">
                    <c:v>Collen Dunbleton</c:v>
                  </c:pt>
                  <c:pt idx="5">
                    <c:v> Leena Bruckshaw</c:v>
                  </c:pt>
                  <c:pt idx="6">
                    <c:v>Jessica Callcott</c:v>
                  </c:pt>
                  <c:pt idx="7">
                    <c:v>Mick Spraberry</c:v>
                  </c:pt>
                  <c:pt idx="8">
                    <c:v>Cletus McGarahan </c:v>
                  </c:pt>
                  <c:pt idx="9">
                    <c:v>Mackenzie Hannis</c:v>
                  </c:pt>
                  <c:pt idx="10">
                    <c:v>Magnum Locksley</c:v>
                  </c:pt>
                  <c:pt idx="11">
                    <c:v>Freddy Linford</c:v>
                  </c:pt>
                  <c:pt idx="12">
                    <c:v>Evangelina Lergan</c:v>
                  </c:pt>
                </c:lvl>
                <c:lvl>
                  <c:pt idx="0">
                    <c:v>PR00147</c:v>
                  </c:pt>
                  <c:pt idx="1">
                    <c:v>PR00419</c:v>
                  </c:pt>
                  <c:pt idx="2">
                    <c:v>PR04473</c:v>
                  </c:pt>
                  <c:pt idx="3">
                    <c:v>PR04686</c:v>
                  </c:pt>
                  <c:pt idx="4">
                    <c:v>SQ00144</c:v>
                  </c:pt>
                  <c:pt idx="5">
                    <c:v>SQ00612</c:v>
                  </c:pt>
                  <c:pt idx="6">
                    <c:v>SQ01854</c:v>
                  </c:pt>
                  <c:pt idx="7">
                    <c:v>SQ04612</c:v>
                  </c:pt>
                  <c:pt idx="8">
                    <c:v>TN01281</c:v>
                  </c:pt>
                  <c:pt idx="9">
                    <c:v>TN02749</c:v>
                  </c:pt>
                  <c:pt idx="10">
                    <c:v>VT00578</c:v>
                  </c:pt>
                  <c:pt idx="11">
                    <c:v>VT01803</c:v>
                  </c:pt>
                  <c:pt idx="12">
                    <c:v>VT02417</c:v>
                  </c:pt>
                </c:lvl>
              </c:multiLvlStrCache>
            </c:multiLvlStrRef>
          </c:cat>
          <c:val>
            <c:numRef>
              <c:f>Sheet3!$B$5:$B$31</c:f>
              <c:numCache>
                <c:formatCode>General</c:formatCode>
                <c:ptCount val="13"/>
                <c:pt idx="1">
                  <c:v>68980.52</c:v>
                </c:pt>
                <c:pt idx="2">
                  <c:v>69192.850000000006</c:v>
                </c:pt>
                <c:pt idx="3">
                  <c:v>88360.79</c:v>
                </c:pt>
                <c:pt idx="6">
                  <c:v>66017.179999999993</c:v>
                </c:pt>
                <c:pt idx="7">
                  <c:v>85879.23</c:v>
                </c:pt>
                <c:pt idx="8">
                  <c:v>114425.19</c:v>
                </c:pt>
                <c:pt idx="9">
                  <c:v>57002.02</c:v>
                </c:pt>
                <c:pt idx="10">
                  <c:v>42314.39</c:v>
                </c:pt>
                <c:pt idx="11">
                  <c:v>93128.34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DE-4224-8B86-141427D6D1B5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Sheet3!$A$5:$A$31</c:f>
              <c:multiLvlStrCache>
                <c:ptCount val="13"/>
                <c:lvl>
                  <c:pt idx="0">
                    <c:v>Minerva Ricardot</c:v>
                  </c:pt>
                  <c:pt idx="1">
                    <c:v>Billi Fellgate</c:v>
                  </c:pt>
                  <c:pt idx="2">
                    <c:v> Wyn Treadger</c:v>
                  </c:pt>
                  <c:pt idx="3">
                    <c:v>Oona Donan</c:v>
                  </c:pt>
                  <c:pt idx="4">
                    <c:v>Collen Dunbleton</c:v>
                  </c:pt>
                  <c:pt idx="5">
                    <c:v> Leena Bruckshaw</c:v>
                  </c:pt>
                  <c:pt idx="6">
                    <c:v>Jessica Callcott</c:v>
                  </c:pt>
                  <c:pt idx="7">
                    <c:v>Mick Spraberry</c:v>
                  </c:pt>
                  <c:pt idx="8">
                    <c:v>Cletus McGarahan </c:v>
                  </c:pt>
                  <c:pt idx="9">
                    <c:v>Mackenzie Hannis</c:v>
                  </c:pt>
                  <c:pt idx="10">
                    <c:v>Magnum Locksley</c:v>
                  </c:pt>
                  <c:pt idx="11">
                    <c:v>Freddy Linford</c:v>
                  </c:pt>
                  <c:pt idx="12">
                    <c:v>Evangelina Lergan</c:v>
                  </c:pt>
                </c:lvl>
                <c:lvl>
                  <c:pt idx="0">
                    <c:v>PR00147</c:v>
                  </c:pt>
                  <c:pt idx="1">
                    <c:v>PR00419</c:v>
                  </c:pt>
                  <c:pt idx="2">
                    <c:v>PR04473</c:v>
                  </c:pt>
                  <c:pt idx="3">
                    <c:v>PR04686</c:v>
                  </c:pt>
                  <c:pt idx="4">
                    <c:v>SQ00144</c:v>
                  </c:pt>
                  <c:pt idx="5">
                    <c:v>SQ00612</c:v>
                  </c:pt>
                  <c:pt idx="6">
                    <c:v>SQ01854</c:v>
                  </c:pt>
                  <c:pt idx="7">
                    <c:v>SQ04612</c:v>
                  </c:pt>
                  <c:pt idx="8">
                    <c:v>TN01281</c:v>
                  </c:pt>
                  <c:pt idx="9">
                    <c:v>TN02749</c:v>
                  </c:pt>
                  <c:pt idx="10">
                    <c:v>VT00578</c:v>
                  </c:pt>
                  <c:pt idx="11">
                    <c:v>VT01803</c:v>
                  </c:pt>
                  <c:pt idx="12">
                    <c:v>VT02417</c:v>
                  </c:pt>
                </c:lvl>
              </c:multiLvlStrCache>
            </c:multiLvlStrRef>
          </c:cat>
          <c:val>
            <c:numRef>
              <c:f>Sheet3!$C$5:$C$31</c:f>
              <c:numCache>
                <c:formatCode>General</c:formatCode>
                <c:ptCount val="13"/>
                <c:pt idx="0">
                  <c:v>105468.7</c:v>
                </c:pt>
                <c:pt idx="4">
                  <c:v>118976.16</c:v>
                </c:pt>
                <c:pt idx="5">
                  <c:v>74279.009999999995</c:v>
                </c:pt>
                <c:pt idx="12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DE-4224-8B86-141427D6D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63987023"/>
        <c:axId val="966822591"/>
      </c:barChart>
      <c:catAx>
        <c:axId val="96398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822591"/>
        <c:crosses val="autoZero"/>
        <c:auto val="1"/>
        <c:lblAlgn val="ctr"/>
        <c:lblOffset val="100"/>
        <c:noMultiLvlLbl val="0"/>
      </c:catAx>
      <c:valAx>
        <c:axId val="96682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98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08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 Bhuvaneswari</a:t>
            </a:r>
          </a:p>
          <a:p>
            <a:r>
              <a:rPr lang="en-US" sz="2400" dirty="0"/>
              <a:t>REGISTER NO: 2213391042011</a:t>
            </a:r>
            <a:r>
              <a:rPr lang="en-US" sz="2400"/>
              <a:t>, 8766CFDD6B35587B95D4B3CE44C9CB72</a:t>
            </a:r>
            <a:endParaRPr lang="en-US" sz="2400" dirty="0"/>
          </a:p>
          <a:p>
            <a:r>
              <a:rPr lang="en-US" sz="2400" dirty="0"/>
              <a:t>DEPARTMENT: Bachelor of commerce (corporate secretaryship)</a:t>
            </a:r>
          </a:p>
          <a:p>
            <a:r>
              <a:rPr lang="en-US" sz="2400" dirty="0"/>
              <a:t>COLLEGE: Queen Mary’s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319B6-34D8-CB35-2DD2-09D6E4B48E2A}"/>
              </a:ext>
            </a:extLst>
          </p:cNvPr>
          <p:cNvSpPr txBox="1"/>
          <p:nvPr/>
        </p:nvSpPr>
        <p:spPr>
          <a:xfrm>
            <a:off x="1295400" y="1219200"/>
            <a:ext cx="8610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Objective and 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Analyze the distribution of salaries between genders, identify pay gaps, and predict future salary trends based on historical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Identify Discrepancies:</a:t>
            </a:r>
            <a:r>
              <a:rPr lang="en-US" dirty="0"/>
              <a:t> Detect and quantify any gender-based pay gaps.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Predict Trends:</a:t>
            </a:r>
            <a:r>
              <a:rPr lang="en-US" dirty="0"/>
              <a:t> Forecast future salary distributions and identify factors influencing salary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Improve Equity:</a:t>
            </a:r>
            <a:r>
              <a:rPr lang="en-US" dirty="0"/>
              <a:t> Provide recommendations to address any identified pay disparities.</a:t>
            </a:r>
          </a:p>
          <a:p>
            <a:r>
              <a:rPr lang="en-US" b="1" dirty="0"/>
              <a:t>2. 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Cleaning: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Handle Missing Values:</a:t>
            </a:r>
            <a:r>
              <a:rPr lang="en-US" dirty="0"/>
              <a:t> Ensure there are no missing values for salaries, or appropriately impute or exclude incomplete entries.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Verify Data Accuracy:</a:t>
            </a:r>
            <a:r>
              <a:rPr lang="en-US" dirty="0"/>
              <a:t> Confirm that all salary figures are accurate and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Gender:</a:t>
            </a:r>
            <a:r>
              <a:rPr lang="en-US" dirty="0"/>
              <a:t> Convert gender into categorical variables if needed for modeling.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Role/Position:</a:t>
            </a:r>
            <a:r>
              <a:rPr lang="en-US" dirty="0"/>
              <a:t> If additional information is available about roles or positions, include it as a feature to analyze salary differences.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EBEAC4-96F2-F878-B21A-4A62F038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10486"/>
              </p:ext>
            </p:extLst>
          </p:nvPr>
        </p:nvGraphicFramePr>
        <p:xfrm>
          <a:off x="2057401" y="1673633"/>
          <a:ext cx="2743200" cy="5073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621">
                  <a:extLst>
                    <a:ext uri="{9D8B030D-6E8A-4147-A177-3AD203B41FA5}">
                      <a16:colId xmlns:a16="http://schemas.microsoft.com/office/drawing/2014/main" val="324785613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764557565"/>
                    </a:ext>
                  </a:extLst>
                </a:gridCol>
                <a:gridCol w="480951">
                  <a:extLst>
                    <a:ext uri="{9D8B030D-6E8A-4147-A177-3AD203B41FA5}">
                      <a16:colId xmlns:a16="http://schemas.microsoft.com/office/drawing/2014/main" val="1598200971"/>
                    </a:ext>
                  </a:extLst>
                </a:gridCol>
                <a:gridCol w="525483">
                  <a:extLst>
                    <a:ext uri="{9D8B030D-6E8A-4147-A177-3AD203B41FA5}">
                      <a16:colId xmlns:a16="http://schemas.microsoft.com/office/drawing/2014/main" val="207380183"/>
                    </a:ext>
                  </a:extLst>
                </a:gridCol>
              </a:tblGrid>
              <a:tr h="50191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highlight>
                            <a:srgbClr val="D9E1F2"/>
                          </a:highlight>
                        </a:rPr>
                        <a:t>Sum of Salary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Column Labels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3244065129"/>
                  </a:ext>
                </a:extLst>
              </a:tr>
              <a:tr h="21275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highlight>
                            <a:srgbClr val="D9E1F2"/>
                          </a:highlight>
                        </a:rPr>
                        <a:t>Female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highlight>
                            <a:srgbClr val="D9E1F2"/>
                          </a:highlight>
                        </a:rPr>
                        <a:t>Male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3365584851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PR00147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105468.7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105468.7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685815966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Minerva Ricardot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105468.7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105468.7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820373717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PR00419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68980.52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68980.52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1681939042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Billi Fellgate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68980.52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68980.52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141841910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PR04473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69192.85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69192.85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1100872064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 Wyn Treadger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69192.85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69192.85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2005682718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PR04686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88360.79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88360.79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3619893314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Oona Donan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88360.79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88360.79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2808748888"/>
                  </a:ext>
                </a:extLst>
              </a:tr>
              <a:tr h="21275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SQ00144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118976.16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118976.16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1465075096"/>
                  </a:ext>
                </a:extLst>
              </a:tr>
              <a:tr h="21275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Collen Dunbleton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118976.16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118976.16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3098776598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SQ00612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74279.01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74279.01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3324098370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 Leena Bruckshaw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74279.01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74279.01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521625260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SQ01854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66017.18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66017.18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326401472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Jessica Callcott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66017.18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66017.18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4223301423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SQ04612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85879.23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85879.23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687727927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Mick Spraberry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85879.23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85879.23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3524205403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TN01281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114425.19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114425.19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2376293679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Cletus McGarahan 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114425.19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114425.19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2636596016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TN02749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57002.02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57002.02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2326300879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Mackenzie Hannis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57002.02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57002.02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982872671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VT00578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42314.39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42314.39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2279125769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Magnum Locksley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42314.39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42314.39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199054044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VT01803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93128.34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93128.34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936703955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Freddy Linford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93128.34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93128.34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2273766034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VT02417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61214.26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61214.26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1451002912"/>
                  </a:ext>
                </a:extLst>
              </a:tr>
              <a:tr h="10884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Evangelina Lergan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4" marR="6503" marT="65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61214.26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61214.26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1176419699"/>
                  </a:ext>
                </a:extLst>
              </a:tr>
              <a:tr h="21275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highlight>
                            <a:srgbClr val="D9E1F2"/>
                          </a:highlight>
                        </a:rPr>
                        <a:t>685300.51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highlight>
                            <a:srgbClr val="D9E1F2"/>
                          </a:highlight>
                        </a:rPr>
                        <a:t>359938.13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1045238.64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503" marR="6503" marT="6503" marB="0" anchor="b"/>
                </a:tc>
                <a:extLst>
                  <a:ext uri="{0D108BD9-81ED-4DB2-BD59-A6C34878D82A}">
                    <a16:rowId xmlns:a16="http://schemas.microsoft.com/office/drawing/2014/main" val="2594151011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202A31-840C-83C6-8629-1C189A35E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914084"/>
              </p:ext>
            </p:extLst>
          </p:nvPr>
        </p:nvGraphicFramePr>
        <p:xfrm>
          <a:off x="6096000" y="1727835"/>
          <a:ext cx="2971800" cy="4091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48E47-16FC-695B-A474-E716DAE64ACB}"/>
              </a:ext>
            </a:extLst>
          </p:cNvPr>
          <p:cNvSpPr txBox="1"/>
          <p:nvPr/>
        </p:nvSpPr>
        <p:spPr>
          <a:xfrm>
            <a:off x="1371600" y="1451215"/>
            <a:ext cx="77797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Conclusion</a:t>
            </a:r>
          </a:p>
          <a:p>
            <a:r>
              <a:rPr lang="en-US" dirty="0"/>
              <a:t>The analysis of the salary dataset reveals important insights into the distribution and potential disparities in compensation between genders. Here’s a summary of the key findings and conclusions:</a:t>
            </a:r>
          </a:p>
          <a:p>
            <a:r>
              <a:rPr lang="en-US" b="1" dirty="0"/>
              <a:t>**1. Salary Distribution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Salaries:</a:t>
            </a:r>
            <a:r>
              <a:rPr lang="en-US" dirty="0"/>
              <a:t> The total salary expenditure for female employees is $685,300.51, while for male employees it is $359,938.13, leading to a grand total of $1,045,238.64.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Highest Paid Individuals:</a:t>
            </a:r>
            <a:r>
              <a:rPr lang="en-US" dirty="0"/>
              <a:t> Significant salaries are noted for both female and male employees, with some high salaries distinctly standing out (e.g., $118,976.16 for Collen </a:t>
            </a:r>
            <a:r>
              <a:rPr lang="en-US" dirty="0" err="1"/>
              <a:t>Dunbleton</a:t>
            </a:r>
            <a:r>
              <a:rPr lang="en-US" dirty="0"/>
              <a:t> and $114,425.19 for Cletus </a:t>
            </a:r>
            <a:r>
              <a:rPr lang="en-US" dirty="0" err="1"/>
              <a:t>McGarahan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558009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P</a:t>
            </a:r>
            <a:r>
              <a:rPr lang="en-IN" sz="4250" spc="15" dirty="0"/>
              <a:t>ROB</a:t>
            </a:r>
            <a:r>
              <a:rPr lang="en-IN" sz="4250" spc="55" dirty="0"/>
              <a:t>L</a:t>
            </a:r>
            <a:r>
              <a:rPr lang="en-IN"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lang="en-IN" sz="4250" spc="10" dirty="0"/>
              <a:t>S</a:t>
            </a:r>
            <a:r>
              <a:rPr lang="en-IN" sz="4250" spc="-370" dirty="0"/>
              <a:t>T</a:t>
            </a:r>
            <a:r>
              <a:rPr lang="en-IN" sz="4250" spc="-375" dirty="0"/>
              <a:t>A</a:t>
            </a:r>
            <a:r>
              <a:rPr lang="en-IN" sz="4250" spc="15" dirty="0"/>
              <a:t>T</a:t>
            </a:r>
            <a:r>
              <a:rPr lang="en-IN" sz="4250" spc="-10" dirty="0"/>
              <a:t>E</a:t>
            </a:r>
            <a:r>
              <a:rPr lang="en-IN" sz="4250" spc="-20" dirty="0"/>
              <a:t>ME</a:t>
            </a:r>
            <a:r>
              <a:rPr lang="en-IN"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8428484-FDBB-DEEF-421C-8C1143DE9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1142"/>
            <a:ext cx="799147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Salary Distribution: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the total salary amounts by gender.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percentage distribution of salaries between females and males.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that the total salary amounts match the grand total.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that each individual’s salary is correctly assigned to either female or male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Missing Data: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any missing or inconsistent data, such as individuals without specified gender labels or discrepancies between row and column totals.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 Range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range of salaries for each gender to understand salary distribution better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3799D-C7B7-6FCA-B33B-E251AAE8DEC8}"/>
              </a:ext>
            </a:extLst>
          </p:cNvPr>
          <p:cNvSpPr txBox="1"/>
          <p:nvPr/>
        </p:nvSpPr>
        <p:spPr>
          <a:xfrm>
            <a:off x="1676400" y="1451215"/>
            <a:ext cx="74749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Objective:</a:t>
            </a:r>
          </a:p>
          <a:p>
            <a:r>
              <a:rPr lang="en-US" dirty="0"/>
              <a:t>To conduct a comprehensive analysis of the salary distribution between female and male employees. The goal is to understand gender-based salary distribution, identify any discrepancies, and provide insights into salary trends.</a:t>
            </a:r>
          </a:p>
          <a:p>
            <a:r>
              <a:rPr lang="en-US" b="1" dirty="0"/>
              <a:t>Data Description:</a:t>
            </a:r>
          </a:p>
          <a:p>
            <a:r>
              <a:rPr lang="en-US" dirty="0"/>
              <a:t>The dataset includes salary information categorized by gender. It shows specific identifiers (such as PR00147, SQ00612) and the associated salaries for both female and male employees. The data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Female Salaries:</a:t>
            </a:r>
            <a:r>
              <a:rPr lang="en-US" dirty="0"/>
              <a:t> Total salary payments to female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Male Salaries:</a:t>
            </a:r>
            <a:r>
              <a:rPr lang="en-US" dirty="0"/>
              <a:t> Total salary payments to male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Grand Total:</a:t>
            </a:r>
            <a:r>
              <a:rPr lang="en-US" dirty="0"/>
              <a:t> The combined total salary payments for all employees.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9A923-9E30-C95F-241A-E4E376562CF6}"/>
              </a:ext>
            </a:extLst>
          </p:cNvPr>
          <p:cNvSpPr txBox="1"/>
          <p:nvPr/>
        </p:nvSpPr>
        <p:spPr>
          <a:xfrm>
            <a:off x="723900" y="1728214"/>
            <a:ext cx="84274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Human Resources (HR)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Role:</a:t>
            </a:r>
            <a:r>
              <a:rPr lang="en-US" dirty="0"/>
              <a:t> HR professionals are responsible for managing employee compensation, benefits, and overall workforce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Use:</a:t>
            </a:r>
            <a:r>
              <a:rPr lang="en-US" dirty="0"/>
              <a:t> They would use this data to ensure fair and equitable salary distribution, analyze gender pay gaps, and make informed decisions about salary adjustments and compensation policies.</a:t>
            </a:r>
          </a:p>
          <a:p>
            <a:r>
              <a:rPr lang="en-US" b="1" dirty="0"/>
              <a:t>2. Payroll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Role:</a:t>
            </a:r>
            <a:r>
              <a:rPr lang="en-US" dirty="0"/>
              <a:t> This department handles the processing of employee salaries and ensures accurate and timely payment.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Use:</a:t>
            </a:r>
            <a:r>
              <a:rPr lang="en-US" dirty="0"/>
              <a:t> They would review the data to validate salary payments and ensure that all salaries align with the recorded figures.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F19A682-A1EB-B2C8-1B3D-B5B2D2C86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31049"/>
            <a:ext cx="72199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 and Reconciliation: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Verify that the sum of salaries for each gender aligns with the provided totals and the grand total.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Discrepancies: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 any anomalies or inconsistencies in the data that might need correction.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Salary Distribution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Percentages: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Determine the percentage of total salaries attributed to each gender to understand the distribution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Salary Totals: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the total salary figures for each gender to evaluate the balance or disparity.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 Range and Benchmarking: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the minimum, maximum, and average salaries for each gender to understand the salary spread.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salary ranges with industry standards to ensure competitiveness and fairness.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36F13-B4AC-1085-B150-4F5C9E26E727}"/>
              </a:ext>
            </a:extLst>
          </p:cNvPr>
          <p:cNvSpPr txBox="1"/>
          <p:nvPr/>
        </p:nvSpPr>
        <p:spPr>
          <a:xfrm>
            <a:off x="755332" y="1295400"/>
            <a:ext cx="92268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Row Labels:</a:t>
            </a:r>
            <a:r>
              <a:rPr lang="en-US" dirty="0"/>
              <a:t> These represent unique identifiers or names associated with salary entries.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Female:</a:t>
            </a:r>
            <a:r>
              <a:rPr lang="en-US" dirty="0"/>
              <a:t> Salaries allocated to female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Male:</a:t>
            </a:r>
            <a:r>
              <a:rPr lang="en-US" dirty="0"/>
              <a:t> Salaries allocated to male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Grand Total:</a:t>
            </a:r>
            <a:r>
              <a:rPr lang="en-US" dirty="0"/>
              <a:t> The combined total salary for each entry, regardless of gender.</a:t>
            </a:r>
          </a:p>
          <a:p>
            <a:r>
              <a:rPr lang="en-US" b="1" dirty="0"/>
              <a:t>Columns: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Row Labels: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Represents either a specific identifier (e.g., PR00147) or an individual's name (e.g., Minerva </a:t>
            </a:r>
            <a:r>
              <a:rPr lang="en-US" dirty="0" err="1"/>
              <a:t>Ricardot</a:t>
            </a:r>
            <a:r>
              <a:rPr lang="en-US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Each row corresponds to a unique salary entry.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Female: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Lists the salary amounts for female employees for each corresponding identifier or name.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cases where a salary is listed in this column, it indicates the salary is allocated to a female employee.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Male: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Lists the salary amounts for male employees for each corresponding identifier or name.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cases where a salary is listed in this column, it indicates the salary is allocated to a male employee.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B8870-A8F1-CC5D-4CE3-71734841627B}"/>
              </a:ext>
            </a:extLst>
          </p:cNvPr>
          <p:cNvSpPr txBox="1"/>
          <p:nvPr/>
        </p:nvSpPr>
        <p:spPr>
          <a:xfrm>
            <a:off x="2526030" y="1600200"/>
            <a:ext cx="69227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Comprehensive Salary Breakdown and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Detailed Gender Analysis:</a:t>
            </a:r>
            <a:r>
              <a:rPr lang="en-US" dirty="0"/>
              <a:t> The solution provides an in-depth breakdown of salaries by gender, showcasing how compensation is distributed. This level of detail helps in identifying specific trends and disparities in salary allocations.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Transparency:</a:t>
            </a:r>
            <a:r>
              <a:rPr lang="en-US" dirty="0"/>
              <a:t> By clearly separating and summarizing salary data for each gender, the solution offers transparency in how salaries are assigned, making it easier to spot inconsistencies and address them.</a:t>
            </a:r>
          </a:p>
          <a:p>
            <a:r>
              <a:rPr lang="en-US" b="1" dirty="0"/>
              <a:t>2. Identification of Pay Gaps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Gender Pay Gap Detection:</a:t>
            </a:r>
            <a:r>
              <a:rPr lang="en-US" dirty="0"/>
              <a:t> The solution highlights significant differences between total salaries for male and female employees. This insight is crucial for addressing any potential gender pay disparities and ensuring fair compensation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High-Earner Comparison:</a:t>
            </a:r>
            <a:r>
              <a:rPr lang="en-US" dirty="0"/>
              <a:t> By showing the highest individual salaries and their gender distribution, the solution helps in understanding whether high compensation is equitably distributed.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1207</Words>
  <Application>Microsoft Office PowerPoint</Application>
  <PresentationFormat>Widescreen</PresentationFormat>
  <Paragraphs>202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NITHIN KUMAR</cp:lastModifiedBy>
  <cp:revision>14</cp:revision>
  <dcterms:created xsi:type="dcterms:W3CDTF">2024-03-29T15:07:22Z</dcterms:created>
  <dcterms:modified xsi:type="dcterms:W3CDTF">2024-09-05T05:40:42Z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