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E4E8F8-F170-4C4D-909A-18972AC1FCB2}">
  <a:tblStyle styleId="{A7E4E8F8-F170-4C4D-909A-18972AC1FC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0101c0c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60101c0c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0101c0c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0101c0c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d750796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d750796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60101c0c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60101c0c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0101c0c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60101c0c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d750796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d750796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d5518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5d5518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5d5518e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5d5518e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750796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750796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d75079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d75079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75079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75079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166f364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166f364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750796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750796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750796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750796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0101c0c1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0101c0c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0101c0c1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0101c0c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0101c0c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0101c0c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0101c0c1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0101c0c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0101c0c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60101c0c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Cardio Good Fitness Retail </a:t>
            </a:r>
            <a:endParaRPr sz="45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Case Study</a:t>
            </a:r>
            <a:endParaRPr sz="4560"/>
          </a:p>
        </p:txBody>
      </p:sp>
      <p:sp>
        <p:nvSpPr>
          <p:cNvPr id="67" name="Google Shape;67;p13"/>
          <p:cNvSpPr txBox="1"/>
          <p:nvPr/>
        </p:nvSpPr>
        <p:spPr>
          <a:xfrm>
            <a:off x="5320850" y="610925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6750" y="2889475"/>
            <a:ext cx="48705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</a:t>
            </a:r>
            <a:r>
              <a:rPr lang="en" sz="2200"/>
              <a:t>Bhuvaneswari Suriyanarayanan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68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EDA-Multivariate Analysis- Education vs Fitness by Usage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075"/>
            <a:ext cx="8839200" cy="31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692675" y="4495025"/>
            <a:ext cx="7840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71600" y="4480300"/>
            <a:ext cx="82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Customers whose usage per week are more have more fitness and are highly educated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92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EDA-Bivariate Analysis - Income vs Fitness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5" y="800100"/>
            <a:ext cx="7577650" cy="35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659425" y="4244275"/>
            <a:ext cx="7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the Income increases the fitness among male increases gradually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22400" y="268175"/>
            <a:ext cx="872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Data Analysis - TM195 Heat Map Correlation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1248000"/>
            <a:ext cx="39054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Observations: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Positive Correlation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they get older their income          increases.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more fit people run more miles.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usage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the more miles.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Negative correlation is almost negligible as it is close to zero.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Also there is no significant difference observed  when plotted between the male and Female customers individually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300" y="975575"/>
            <a:ext cx="5414325" cy="3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09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Data Analysis</a:t>
            </a:r>
            <a:r>
              <a:rPr lang="en"/>
              <a:t> - TM498 Heat Map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11700" y="1547475"/>
            <a:ext cx="37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11700" y="1152425"/>
            <a:ext cx="35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06400" y="1386600"/>
            <a:ext cx="3669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Observations: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they get older, their income also increases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more fit people run more miles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more usage the more miles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250" y="1016900"/>
            <a:ext cx="5276150" cy="3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80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Data Analysis</a:t>
            </a:r>
            <a:r>
              <a:rPr lang="en"/>
              <a:t> - TM798 Heat Map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1547475"/>
            <a:ext cx="37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11700" y="1152425"/>
            <a:ext cx="35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206400" y="1386600"/>
            <a:ext cx="3669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Observations: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Positive Correlation: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As they get older, their income also increases.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more fit people run more miles.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more usage the more miles.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Negative Correlation is almost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negligible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Female population is very low(count 7) to do any further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875" y="899000"/>
            <a:ext cx="5261400" cy="40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Profiling - TM195</a:t>
            </a:r>
            <a:endParaRPr/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787700" y="6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{A7E4E8F8-F170-4C4D-909A-18972AC1FCB2}</a:tableStyleId>
              </a:tblPr>
              <a:tblGrid>
                <a:gridCol w="1802475"/>
                <a:gridCol w="2556375"/>
                <a:gridCol w="2318700"/>
              </a:tblGrid>
              <a:tr h="2876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Variables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TM195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</a:tr>
              <a:tr h="287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Male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Female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2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Sample Data count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6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Men within the Age range 20-35 are the major customers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Wom</a:t>
                      </a:r>
                      <a:r>
                        <a:rPr lang="en" sz="800"/>
                        <a:t>en within the Age range 20-35 are the major customers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6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 level of customer range </a:t>
                      </a:r>
                      <a:r>
                        <a:rPr lang="en" sz="800"/>
                        <a:t>between</a:t>
                      </a:r>
                      <a:r>
                        <a:rPr lang="en" sz="800"/>
                        <a:t> 12 - 18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 level of female customers range between 14 - 18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0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Marital Status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(Single:Partnered)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Among men this distribution is almost even in the ratio 1:1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 female the ratio of Single vs </a:t>
                      </a:r>
                      <a:r>
                        <a:rPr lang="en" sz="800"/>
                        <a:t>partnered</a:t>
                      </a:r>
                      <a:r>
                        <a:rPr lang="en" sz="800"/>
                        <a:t> is 1:2.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Partnered women is more in this category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Men have </a:t>
                      </a:r>
                      <a:r>
                        <a:rPr lang="en" sz="800"/>
                        <a:t>slightly</a:t>
                      </a:r>
                      <a:r>
                        <a:rPr lang="en" sz="800"/>
                        <a:t> higher usage than women with 3.2 as their average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Women uses it at an average of 2.9 times a week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Fitness</a:t>
                      </a:r>
                      <a:endParaRPr sz="8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Fitness level is rated around 3 for both categories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Income</a:t>
                      </a:r>
                      <a:endParaRPr sz="8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Average income is around 46K for both the categories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Men have a average value of 89 indicating more miles logging than female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Women have an average miles of 76 i indicating lower usage than men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249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Profiling - TM498</a:t>
            </a:r>
            <a:endParaRPr/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1318450" y="1152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{A7E4E8F8-F170-4C4D-909A-18972AC1FCB2}</a:tableStyleId>
              </a:tblPr>
              <a:tblGrid>
                <a:gridCol w="1718250"/>
                <a:gridCol w="2436850"/>
                <a:gridCol w="2210350"/>
              </a:tblGrid>
              <a:tr h="304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Variables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TM498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</a:tr>
              <a:tr h="304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Male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Female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Sample data count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29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Age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Most customers are in the age range 20 -35 for both the categories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45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 level of the customers lie between 12-16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 level of customers lie between 13-18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Marital Status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Partnered customers are one and half times more than the single category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47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Usage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usage count average  is almost equal at 3 for Men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usage count average  is almost equal at 3.1 for women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Fitness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Men and women using this product are equally fit with an average of 2.9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Income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Both Genders are in the Average Income group of 48 - 49K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Miles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Men and women for this product log equal miles at an average of 87 miles per week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73525" y="-85625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Profiling - TM798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280675" y="1152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{A7E4E8F8-F170-4C4D-909A-18972AC1FCB2}</a:tableStyleId>
              </a:tblPr>
              <a:tblGrid>
                <a:gridCol w="4093100"/>
                <a:gridCol w="4320350"/>
              </a:tblGrid>
              <a:tr h="37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Variables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TM798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Sample data count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33(Male)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7(Female)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Age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Most Customers are in AgeRange 20-30 years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Education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Most Customers in this group has a Eduction level in the range 16 - 19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Marital Status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Partnered Customers are almost one and half times more than the Single category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Usage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Usage is most with an average of 4.7 per week for this Product  among all three products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Fitness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Customers using this product also have high fitness level rated at 4.6 compared to other two products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7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Income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Customers average Income is 75k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Miles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Average miles logged is also high at 166 miles per week as compared to other products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08825" y="492300"/>
            <a:ext cx="78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Since the Female Sample data is too low we will look into the Customer data holistically without gender grouping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9750"/>
            <a:ext cx="5671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899150"/>
            <a:ext cx="85206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Customers with Education level 16 are the maximum users of all the three products.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TM798 is popular among the highly educated and high income customer(mean =75k)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Customer using TM195 and TM498 has an average fitness of 3(mean value) versus the TM798 customer fitness of 5(highest).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TM195 and TM498 customers use the product at an average of 3 times a week and TM798 is being used by customers at an average of 5 times a week.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The maximum number of customers for each of the three products are in the agerange of 20 - 35 years of age.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Product TM195 has the highest number of customers among all the three products in the sample data.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Partnered customers are one and half times more than the single customer category.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For TM195 and TM498 gender do not  impact the buying process.                                                 For TM798 the male customers are more in the given data Sample.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Male Customers log more miles than female customers for TM195 and TM498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TM798 has female customers logging more miles however the sample data is too less to certainly confirm on this conclusion.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There is a positive correlation for income vs fitness for male customers,as the income increases the fitness level also increases.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Target customers for all the three products lie in the age range of 20 - 35 years of 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Partnered customers outshine the single customers for all the three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TM195 is the highly used product among male and female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TM798 is popular among high Income and highly fit people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More educated(Education level &gt;=16) people are fitness focussed than the less educated and can be </a:t>
            </a:r>
            <a:r>
              <a:rPr lang="en"/>
              <a:t>targeted</a:t>
            </a:r>
            <a:r>
              <a:rPr lang="en"/>
              <a:t> for the sales of the products.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 Good Fitness is a Retail store that sells fitness equipments.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the sample customer data for its treadmill products which we will be using for our data analysis , conclusion and 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67325" y="257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Thank You!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0" y="563500"/>
            <a:ext cx="85206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100"/>
              <a:t>Questions??</a:t>
            </a:r>
            <a:endParaRPr b="1"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Come up with a Customer Profile of the different treadmill products from the sample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Perform Univariate, Bivariate and Multivariate analysis on the sample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Generate a set of insights and recommendations that will help the company in targeting new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36500" y="-102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 Information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236500" y="49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{A7E4E8F8-F170-4C4D-909A-18972AC1FCB2}</a:tableStyleId>
              </a:tblPr>
              <a:tblGrid>
                <a:gridCol w="1785175"/>
                <a:gridCol w="3068775"/>
              </a:tblGrid>
              <a:tr h="3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Variable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Description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1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model no. of the treadmill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no.of years of the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 the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no.of years of the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Marital 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 the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no.of times the Customer wants to use the product every week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Self rated fitness score of the Customer(5 - Very fit, 1- very unfit)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 the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to run every week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5571875" y="128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{A7E4E8F8-F170-4C4D-909A-18972AC1FCB2}</a:tableStyleId>
              </a:tblPr>
              <a:tblGrid>
                <a:gridCol w="1380800"/>
                <a:gridCol w="1380800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Observation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Variables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5505400" y="2800700"/>
            <a:ext cx="3251700" cy="21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Note: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 have grouped the Age to AgeRange categorical bucket and have added a new column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 have also grouped the data Productwise and further genderwise and used for my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Univariate Analysis - Highlights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25" y="1034125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875" y="969650"/>
            <a:ext cx="36385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12650" y="3699200"/>
            <a:ext cx="349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TM195 is equally liked by men and women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TM498 and TM798 is more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preferred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by men than women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981375" y="3699200"/>
            <a:ext cx="324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all the three Products the maximum customers are in the Age group 20-35 years of 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Univariate Analysis - Highlights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50" y="1304825"/>
            <a:ext cx="36576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45300" y="4052900"/>
            <a:ext cx="31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Partnered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Customers are more than Single in all the three Product Category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347650" y="3945200"/>
            <a:ext cx="331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Customers with Education level of 16(Undergraduates) are the major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contributors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in all the three Product Category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EDA - Univariate Analysis - Highlights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6576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400" y="1304825"/>
            <a:ext cx="36576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01075" y="3890775"/>
            <a:ext cx="312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average usage for TM195 and TM498 is 3 times a week whereas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TM798 has an average usage of 4 times a week which is more compared to the other products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450825" y="3890775"/>
            <a:ext cx="438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 using TM195 and TM498 have an average fitness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3( mediocre)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 using TM798 has a fitness rating of 4 that is higher than the other two Products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92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Multivariate Analysis - Age vs Income across Products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100"/>
            <a:ext cx="8839197" cy="279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41900" y="3599425"/>
            <a:ext cx="8390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TM195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:Maximum Customers are in the Age group 20-30 years with an income range between 30-55k.Both Men and female customers are equally distributed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TM498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Maximum Customers are in the Age group 20-30 years with an income range between 30-50k.Male customers are more than Female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TM798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Maximum Customers are in the Age group 20-30 years with an income range between 50-90k.Both Male customers are the maximum.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6775" y="209225"/>
            <a:ext cx="8735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Multivariate Analysis - Age vs Miles across Products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0575"/>
            <a:ext cx="8839201" cy="279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95700" y="38414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Age does not affect the logging of miles for both the genders in the sample data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