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500B9C-EB97-4FBF-AE6A-2F45ACFC50D1}">
          <p14:sldIdLst>
            <p14:sldId id="256"/>
          </p14:sldIdLst>
        </p14:section>
        <p14:section name="Untitled Section" id="{2DE717DC-2070-42F6-9EF0-C1C030AB5E1A}">
          <p14:sldIdLst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01941-3B18-49D5-8AFA-E437D7BAFCEB}" v="313" dt="2024-11-27T15:33:1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7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eswaran RC" userId="dd2b869f40e2e012" providerId="LiveId" clId="{20F01941-3B18-49D5-8AFA-E437D7BAFCEB}"/>
    <pc:docChg chg="undo custSel addSld modSld sldOrd modSection">
      <pc:chgData name="Bhuvaneswaran RC" userId="dd2b869f40e2e012" providerId="LiveId" clId="{20F01941-3B18-49D5-8AFA-E437D7BAFCEB}" dt="2024-11-27T15:33:18.503" v="648"/>
      <pc:docMkLst>
        <pc:docMk/>
      </pc:docMkLst>
      <pc:sldChg chg="modAnim">
        <pc:chgData name="Bhuvaneswaran RC" userId="dd2b869f40e2e012" providerId="LiveId" clId="{20F01941-3B18-49D5-8AFA-E437D7BAFCEB}" dt="2024-11-27T15:23:48.578" v="635"/>
        <pc:sldMkLst>
          <pc:docMk/>
          <pc:sldMk cId="1852413296" sldId="256"/>
        </pc:sldMkLst>
      </pc:sldChg>
      <pc:sldChg chg="modAnim">
        <pc:chgData name="Bhuvaneswaran RC" userId="dd2b869f40e2e012" providerId="LiveId" clId="{20F01941-3B18-49D5-8AFA-E437D7BAFCEB}" dt="2024-11-27T15:30:57.260" v="643"/>
        <pc:sldMkLst>
          <pc:docMk/>
          <pc:sldMk cId="2654295062" sldId="257"/>
        </pc:sldMkLst>
      </pc:sldChg>
      <pc:sldChg chg="addSp delSp modSp mod modAnim">
        <pc:chgData name="Bhuvaneswaran RC" userId="dd2b869f40e2e012" providerId="LiveId" clId="{20F01941-3B18-49D5-8AFA-E437D7BAFCEB}" dt="2024-11-27T15:32:02.844" v="644"/>
        <pc:sldMkLst>
          <pc:docMk/>
          <pc:sldMk cId="502504035" sldId="259"/>
        </pc:sldMkLst>
        <pc:spChg chg="del mod">
          <ac:chgData name="Bhuvaneswaran RC" userId="dd2b869f40e2e012" providerId="LiveId" clId="{20F01941-3B18-49D5-8AFA-E437D7BAFCEB}" dt="2024-11-27T14:53:20.551" v="4" actId="478"/>
          <ac:spMkLst>
            <pc:docMk/>
            <pc:sldMk cId="502504035" sldId="259"/>
            <ac:spMk id="2" creationId="{EDCCE50A-9B08-0F6C-C8C3-353103E926AD}"/>
          </ac:spMkLst>
        </pc:spChg>
        <pc:spChg chg="del mod">
          <ac:chgData name="Bhuvaneswaran RC" userId="dd2b869f40e2e012" providerId="LiveId" clId="{20F01941-3B18-49D5-8AFA-E437D7BAFCEB}" dt="2024-11-27T14:56:04.803" v="114" actId="478"/>
          <ac:spMkLst>
            <pc:docMk/>
            <pc:sldMk cId="502504035" sldId="259"/>
            <ac:spMk id="3" creationId="{EA84EBE8-E449-8145-6278-998A06D314C7}"/>
          </ac:spMkLst>
        </pc:spChg>
        <pc:spChg chg="add mod">
          <ac:chgData name="Bhuvaneswaran RC" userId="dd2b869f40e2e012" providerId="LiveId" clId="{20F01941-3B18-49D5-8AFA-E437D7BAFCEB}" dt="2024-11-27T14:54:05.115" v="22" actId="20577"/>
          <ac:spMkLst>
            <pc:docMk/>
            <pc:sldMk cId="502504035" sldId="259"/>
            <ac:spMk id="4" creationId="{5D1B7587-7A1A-2C6B-88DB-1828961B9C40}"/>
          </ac:spMkLst>
        </pc:spChg>
        <pc:spChg chg="add mod">
          <ac:chgData name="Bhuvaneswaran RC" userId="dd2b869f40e2e012" providerId="LiveId" clId="{20F01941-3B18-49D5-8AFA-E437D7BAFCEB}" dt="2024-11-27T14:57:44.945" v="167" actId="20577"/>
          <ac:spMkLst>
            <pc:docMk/>
            <pc:sldMk cId="502504035" sldId="259"/>
            <ac:spMk id="5" creationId="{E05391F3-8587-459D-E834-41A1D26C13EA}"/>
          </ac:spMkLst>
        </pc:spChg>
        <pc:spChg chg="add del mod">
          <ac:chgData name="Bhuvaneswaran RC" userId="dd2b869f40e2e012" providerId="LiveId" clId="{20F01941-3B18-49D5-8AFA-E437D7BAFCEB}" dt="2024-11-27T14:56:10.703" v="115" actId="478"/>
          <ac:spMkLst>
            <pc:docMk/>
            <pc:sldMk cId="502504035" sldId="259"/>
            <ac:spMk id="7" creationId="{049B6F6D-BC6F-D091-F539-080248A0B034}"/>
          </ac:spMkLst>
        </pc:spChg>
      </pc:sldChg>
      <pc:sldChg chg="addSp delSp modSp new mod ord modClrScheme modAnim chgLayout">
        <pc:chgData name="Bhuvaneswaran RC" userId="dd2b869f40e2e012" providerId="LiveId" clId="{20F01941-3B18-49D5-8AFA-E437D7BAFCEB}" dt="2024-11-27T15:29:26.116" v="636"/>
        <pc:sldMkLst>
          <pc:docMk/>
          <pc:sldMk cId="3115675471" sldId="260"/>
        </pc:sldMkLst>
        <pc:spChg chg="del mod">
          <ac:chgData name="Bhuvaneswaran RC" userId="dd2b869f40e2e012" providerId="LiveId" clId="{20F01941-3B18-49D5-8AFA-E437D7BAFCEB}" dt="2024-11-27T14:58:52.566" v="173" actId="478"/>
          <ac:spMkLst>
            <pc:docMk/>
            <pc:sldMk cId="3115675471" sldId="260"/>
            <ac:spMk id="2" creationId="{7B88B924-2CE7-DCFC-C643-3D8EF95894B0}"/>
          </ac:spMkLst>
        </pc:spChg>
        <pc:spChg chg="del">
          <ac:chgData name="Bhuvaneswaran RC" userId="dd2b869f40e2e012" providerId="LiveId" clId="{20F01941-3B18-49D5-8AFA-E437D7BAFCEB}" dt="2024-11-27T14:58:52.566" v="173" actId="478"/>
          <ac:spMkLst>
            <pc:docMk/>
            <pc:sldMk cId="3115675471" sldId="260"/>
            <ac:spMk id="3" creationId="{4656AE29-7FCA-A4A2-FD93-AAC49A39D57A}"/>
          </ac:spMkLst>
        </pc:spChg>
        <pc:spChg chg="add mod ord">
          <ac:chgData name="Bhuvaneswaran RC" userId="dd2b869f40e2e012" providerId="LiveId" clId="{20F01941-3B18-49D5-8AFA-E437D7BAFCEB}" dt="2024-11-27T15:03:22.356" v="281" actId="700"/>
          <ac:spMkLst>
            <pc:docMk/>
            <pc:sldMk cId="3115675471" sldId="260"/>
            <ac:spMk id="4" creationId="{63688CD9-5776-4D62-1ED7-F745719A6195}"/>
          </ac:spMkLst>
        </pc:spChg>
        <pc:spChg chg="add del mod">
          <ac:chgData name="Bhuvaneswaran RC" userId="dd2b869f40e2e012" providerId="LiveId" clId="{20F01941-3B18-49D5-8AFA-E437D7BAFCEB}" dt="2024-11-27T15:03:55.282" v="285" actId="478"/>
          <ac:spMkLst>
            <pc:docMk/>
            <pc:sldMk cId="3115675471" sldId="260"/>
            <ac:spMk id="5" creationId="{CD744C75-A45D-3634-1E53-7B5B4A70C7C8}"/>
          </ac:spMkLst>
        </pc:spChg>
        <pc:spChg chg="add del mod ord">
          <ac:chgData name="Bhuvaneswaran RC" userId="dd2b869f40e2e012" providerId="LiveId" clId="{20F01941-3B18-49D5-8AFA-E437D7BAFCEB}" dt="2024-11-27T15:04:54.712" v="293" actId="931"/>
          <ac:spMkLst>
            <pc:docMk/>
            <pc:sldMk cId="3115675471" sldId="260"/>
            <ac:spMk id="6" creationId="{17E3FFB8-71C8-3588-DC54-070C16EBA96B}"/>
          </ac:spMkLst>
        </pc:spChg>
        <pc:spChg chg="add mod ord">
          <ac:chgData name="Bhuvaneswaran RC" userId="dd2b869f40e2e012" providerId="LiveId" clId="{20F01941-3B18-49D5-8AFA-E437D7BAFCEB}" dt="2024-11-27T15:04:33.261" v="292" actId="20577"/>
          <ac:spMkLst>
            <pc:docMk/>
            <pc:sldMk cId="3115675471" sldId="260"/>
            <ac:spMk id="7" creationId="{45C99387-AA6F-A4C0-1751-7C6402481CA3}"/>
          </ac:spMkLst>
        </pc:spChg>
        <pc:spChg chg="add del mod">
          <ac:chgData name="Bhuvaneswaran RC" userId="dd2b869f40e2e012" providerId="LiveId" clId="{20F01941-3B18-49D5-8AFA-E437D7BAFCEB}" dt="2024-11-27T15:07:30.292" v="385" actId="931"/>
          <ac:spMkLst>
            <pc:docMk/>
            <pc:sldMk cId="3115675471" sldId="260"/>
            <ac:spMk id="11" creationId="{A22FB847-E277-9C6E-5C4B-3624358C0E28}"/>
          </ac:spMkLst>
        </pc:spChg>
        <pc:picChg chg="add del mod">
          <ac:chgData name="Bhuvaneswaran RC" userId="dd2b869f40e2e012" providerId="LiveId" clId="{20F01941-3B18-49D5-8AFA-E437D7BAFCEB}" dt="2024-11-27T15:07:12.014" v="384" actId="478"/>
          <ac:picMkLst>
            <pc:docMk/>
            <pc:sldMk cId="3115675471" sldId="260"/>
            <ac:picMk id="9" creationId="{4343A5C5-FF21-B2B6-6C59-52231601BA1F}"/>
          </ac:picMkLst>
        </pc:picChg>
        <pc:picChg chg="add mod">
          <ac:chgData name="Bhuvaneswaran RC" userId="dd2b869f40e2e012" providerId="LiveId" clId="{20F01941-3B18-49D5-8AFA-E437D7BAFCEB}" dt="2024-11-27T15:07:35.281" v="386" actId="14100"/>
          <ac:picMkLst>
            <pc:docMk/>
            <pc:sldMk cId="3115675471" sldId="260"/>
            <ac:picMk id="13" creationId="{B010E7F1-6EB8-444D-CAFC-94FD283F0B4A}"/>
          </ac:picMkLst>
        </pc:picChg>
      </pc:sldChg>
      <pc:sldChg chg="addSp delSp modSp new mod modAnim">
        <pc:chgData name="Bhuvaneswaran RC" userId="dd2b869f40e2e012" providerId="LiveId" clId="{20F01941-3B18-49D5-8AFA-E437D7BAFCEB}" dt="2024-11-27T15:32:15.993" v="645"/>
        <pc:sldMkLst>
          <pc:docMk/>
          <pc:sldMk cId="828559866" sldId="261"/>
        </pc:sldMkLst>
        <pc:spChg chg="del mod">
          <ac:chgData name="Bhuvaneswaran RC" userId="dd2b869f40e2e012" providerId="LiveId" clId="{20F01941-3B18-49D5-8AFA-E437D7BAFCEB}" dt="2024-11-27T15:12:18.641" v="402" actId="478"/>
          <ac:spMkLst>
            <pc:docMk/>
            <pc:sldMk cId="828559866" sldId="261"/>
            <ac:spMk id="2" creationId="{EC3D420B-00AD-DAFD-F3B8-2DEB046FACA8}"/>
          </ac:spMkLst>
        </pc:spChg>
        <pc:spChg chg="del">
          <ac:chgData name="Bhuvaneswaran RC" userId="dd2b869f40e2e012" providerId="LiveId" clId="{20F01941-3B18-49D5-8AFA-E437D7BAFCEB}" dt="2024-11-27T15:12:18.641" v="402" actId="478"/>
          <ac:spMkLst>
            <pc:docMk/>
            <pc:sldMk cId="828559866" sldId="261"/>
            <ac:spMk id="3" creationId="{5A419754-F1CD-26DD-4153-FAB3B44E83E4}"/>
          </ac:spMkLst>
        </pc:spChg>
        <pc:spChg chg="del">
          <ac:chgData name="Bhuvaneswaran RC" userId="dd2b869f40e2e012" providerId="LiveId" clId="{20F01941-3B18-49D5-8AFA-E437D7BAFCEB}" dt="2024-11-27T15:12:18.641" v="402" actId="478"/>
          <ac:spMkLst>
            <pc:docMk/>
            <pc:sldMk cId="828559866" sldId="261"/>
            <ac:spMk id="4" creationId="{2568C631-DAF2-EE54-84AA-49A62B080283}"/>
          </ac:spMkLst>
        </pc:spChg>
        <pc:spChg chg="add mod">
          <ac:chgData name="Bhuvaneswaran RC" userId="dd2b869f40e2e012" providerId="LiveId" clId="{20F01941-3B18-49D5-8AFA-E437D7BAFCEB}" dt="2024-11-27T15:16:16.039" v="496" actId="14100"/>
          <ac:spMkLst>
            <pc:docMk/>
            <pc:sldMk cId="828559866" sldId="261"/>
            <ac:spMk id="5" creationId="{882138D8-AD82-1EEF-BC56-9DFD17B67C83}"/>
          </ac:spMkLst>
        </pc:spChg>
        <pc:spChg chg="add mod">
          <ac:chgData name="Bhuvaneswaran RC" userId="dd2b869f40e2e012" providerId="LiveId" clId="{20F01941-3B18-49D5-8AFA-E437D7BAFCEB}" dt="2024-11-27T15:16:26.341" v="500" actId="27636"/>
          <ac:spMkLst>
            <pc:docMk/>
            <pc:sldMk cId="828559866" sldId="261"/>
            <ac:spMk id="6" creationId="{7A411B16-3F24-B731-C61C-D45C37A82BF2}"/>
          </ac:spMkLst>
        </pc:spChg>
      </pc:sldChg>
      <pc:sldChg chg="addSp delSp modSp new mod modTransition modClrScheme chgLayout">
        <pc:chgData name="Bhuvaneswaran RC" userId="dd2b869f40e2e012" providerId="LiveId" clId="{20F01941-3B18-49D5-8AFA-E437D7BAFCEB}" dt="2024-11-27T15:33:00.866" v="647"/>
        <pc:sldMkLst>
          <pc:docMk/>
          <pc:sldMk cId="2069456399" sldId="262"/>
        </pc:sldMkLst>
        <pc:spChg chg="del">
          <ac:chgData name="Bhuvaneswaran RC" userId="dd2b869f40e2e012" providerId="LiveId" clId="{20F01941-3B18-49D5-8AFA-E437D7BAFCEB}" dt="2024-11-27T15:17:13.273" v="502" actId="478"/>
          <ac:spMkLst>
            <pc:docMk/>
            <pc:sldMk cId="2069456399" sldId="262"/>
            <ac:spMk id="2" creationId="{71F7A489-5977-361A-C365-296C4DE7DA9E}"/>
          </ac:spMkLst>
        </pc:spChg>
        <pc:spChg chg="del">
          <ac:chgData name="Bhuvaneswaran RC" userId="dd2b869f40e2e012" providerId="LiveId" clId="{20F01941-3B18-49D5-8AFA-E437D7BAFCEB}" dt="2024-11-27T15:17:13.273" v="502" actId="478"/>
          <ac:spMkLst>
            <pc:docMk/>
            <pc:sldMk cId="2069456399" sldId="262"/>
            <ac:spMk id="3" creationId="{97319E38-7412-E5C8-23B4-95AADFF1C1C5}"/>
          </ac:spMkLst>
        </pc:spChg>
        <pc:spChg chg="del">
          <ac:chgData name="Bhuvaneswaran RC" userId="dd2b869f40e2e012" providerId="LiveId" clId="{20F01941-3B18-49D5-8AFA-E437D7BAFCEB}" dt="2024-11-27T15:17:13.273" v="502" actId="478"/>
          <ac:spMkLst>
            <pc:docMk/>
            <pc:sldMk cId="2069456399" sldId="262"/>
            <ac:spMk id="4" creationId="{171E6434-524B-8FEC-17E6-0660913A005F}"/>
          </ac:spMkLst>
        </pc:spChg>
        <pc:spChg chg="add del mod">
          <ac:chgData name="Bhuvaneswaran RC" userId="dd2b869f40e2e012" providerId="LiveId" clId="{20F01941-3B18-49D5-8AFA-E437D7BAFCEB}" dt="2024-11-27T15:18:00.938" v="504" actId="478"/>
          <ac:spMkLst>
            <pc:docMk/>
            <pc:sldMk cId="2069456399" sldId="262"/>
            <ac:spMk id="5" creationId="{310869D4-2EC2-7FE0-073F-BBDFE4947F0C}"/>
          </ac:spMkLst>
        </pc:spChg>
        <pc:spChg chg="add del mod">
          <ac:chgData name="Bhuvaneswaran RC" userId="dd2b869f40e2e012" providerId="LiveId" clId="{20F01941-3B18-49D5-8AFA-E437D7BAFCEB}" dt="2024-11-27T15:18:11.170" v="506" actId="931"/>
          <ac:spMkLst>
            <pc:docMk/>
            <pc:sldMk cId="2069456399" sldId="262"/>
            <ac:spMk id="6" creationId="{CA5150BE-4C00-F25A-71AE-2A4F24E24094}"/>
          </ac:spMkLst>
        </pc:spChg>
        <pc:picChg chg="add mod">
          <ac:chgData name="Bhuvaneswaran RC" userId="dd2b869f40e2e012" providerId="LiveId" clId="{20F01941-3B18-49D5-8AFA-E437D7BAFCEB}" dt="2024-11-27T15:19:40.910" v="526" actId="14100"/>
          <ac:picMkLst>
            <pc:docMk/>
            <pc:sldMk cId="2069456399" sldId="262"/>
            <ac:picMk id="8" creationId="{1CBF706F-42D2-138B-87D8-D793F1B1A029}"/>
          </ac:picMkLst>
        </pc:picChg>
      </pc:sldChg>
      <pc:sldChg chg="addSp delSp modSp new mod delAnim modAnim">
        <pc:chgData name="Bhuvaneswaran RC" userId="dd2b869f40e2e012" providerId="LiveId" clId="{20F01941-3B18-49D5-8AFA-E437D7BAFCEB}" dt="2024-11-27T15:33:18.503" v="648"/>
        <pc:sldMkLst>
          <pc:docMk/>
          <pc:sldMk cId="3494895572" sldId="263"/>
        </pc:sldMkLst>
        <pc:spChg chg="del">
          <ac:chgData name="Bhuvaneswaran RC" userId="dd2b869f40e2e012" providerId="LiveId" clId="{20F01941-3B18-49D5-8AFA-E437D7BAFCEB}" dt="2024-11-27T15:20:59.601" v="530" actId="478"/>
          <ac:spMkLst>
            <pc:docMk/>
            <pc:sldMk cId="3494895572" sldId="263"/>
            <ac:spMk id="2" creationId="{4EFF0A8F-14BC-90A7-C60C-A9E2512635F8}"/>
          </ac:spMkLst>
        </pc:spChg>
        <pc:spChg chg="del">
          <ac:chgData name="Bhuvaneswaran RC" userId="dd2b869f40e2e012" providerId="LiveId" clId="{20F01941-3B18-49D5-8AFA-E437D7BAFCEB}" dt="2024-11-27T15:20:59.601" v="530" actId="478"/>
          <ac:spMkLst>
            <pc:docMk/>
            <pc:sldMk cId="3494895572" sldId="263"/>
            <ac:spMk id="3" creationId="{8937D313-F8CA-1EF1-1D89-4CC55078116F}"/>
          </ac:spMkLst>
        </pc:spChg>
        <pc:spChg chg="add mod">
          <ac:chgData name="Bhuvaneswaran RC" userId="dd2b869f40e2e012" providerId="LiveId" clId="{20F01941-3B18-49D5-8AFA-E437D7BAFCEB}" dt="2024-11-27T15:20:55.896" v="529"/>
          <ac:spMkLst>
            <pc:docMk/>
            <pc:sldMk cId="3494895572" sldId="263"/>
            <ac:spMk id="4" creationId="{19D5A1D5-5DDF-8F0F-4B67-9950E242DF77}"/>
          </ac:spMkLst>
        </pc:spChg>
        <pc:spChg chg="add mod">
          <ac:chgData name="Bhuvaneswaran RC" userId="dd2b869f40e2e012" providerId="LiveId" clId="{20F01941-3B18-49D5-8AFA-E437D7BAFCEB}" dt="2024-11-27T15:20:55.896" v="529"/>
          <ac:spMkLst>
            <pc:docMk/>
            <pc:sldMk cId="3494895572" sldId="263"/>
            <ac:spMk id="5" creationId="{90CC7F5F-8409-0CE0-7655-7A45FC20AA92}"/>
          </ac:spMkLst>
        </pc:spChg>
        <pc:spChg chg="add mod">
          <ac:chgData name="Bhuvaneswaran RC" userId="dd2b869f40e2e012" providerId="LiveId" clId="{20F01941-3B18-49D5-8AFA-E437D7BAFCEB}" dt="2024-11-27T15:21:58.699" v="625" actId="20577"/>
          <ac:spMkLst>
            <pc:docMk/>
            <pc:sldMk cId="3494895572" sldId="263"/>
            <ac:spMk id="6" creationId="{DD941AC7-653B-B2F9-A195-CF3151F5DF91}"/>
          </ac:spMkLst>
        </pc:spChg>
        <pc:spChg chg="add del mod">
          <ac:chgData name="Bhuvaneswaran RC" userId="dd2b869f40e2e012" providerId="LiveId" clId="{20F01941-3B18-49D5-8AFA-E437D7BAFCEB}" dt="2024-11-27T15:21:05.423" v="532" actId="478"/>
          <ac:spMkLst>
            <pc:docMk/>
            <pc:sldMk cId="3494895572" sldId="263"/>
            <ac:spMk id="7" creationId="{59F53E2E-2FA4-D736-C02F-0394FFA357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B2AE-CFCD-415E-A0F3-BA7A2D01FF17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CE895-E360-4F77-A00E-3F87E4698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8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CE895-E360-4F77-A00E-3F87E4698B9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7C8C-BE7E-CC8F-191C-12E79C352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6CCE-8B8E-B83B-ADB8-AEE4F347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BB99-1CF6-B304-DA32-A68DC85F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A338-201A-2BBC-6FFA-D3E7B0F7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978C-A798-2AD1-C60B-72AA4EB5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6363-A700-BFBC-7914-D42C1298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1E94E-1A30-644A-1E33-724150CF7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5178-A5F3-9F80-CFBD-55FC3416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B811-3BE3-7B0F-BC95-BEC294A5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255CF-9417-45F9-93AB-EBEC898B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3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728F0-2DFE-48E2-F1B6-442606C07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D3C11-99AA-5D95-1549-71C149070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2546-36D0-7281-B0AA-0DB62E2B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3058-6D14-ED64-3E16-9900428A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E4E7-98C4-81C0-3DA1-750F4D63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5EF7-DBBE-1446-1A6B-B2213A09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DA9A-013E-3F2F-A899-37B6F30B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19A8-7507-5CE4-CD9E-A3C2B568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0DD82-D44F-0FEA-DD36-DB452BE7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19AB-7221-F957-3427-F5E373FC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0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9C03-8BE0-CE39-FA0A-F2A9E924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BC8F0-DCE5-C467-63E6-F80CECB36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1E7A-4FEC-FD52-EDD0-8B08C9E8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F6CD-F19D-A625-880E-EE4FB4D4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1EA9-CEA3-C7EF-58D0-E540A0B8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FF5-38A3-BEFD-E1B0-3842272B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BF7F-D9D1-E928-2812-C07180B6F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F126-7AC2-C4FF-65C6-4AAEA6676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D381C-F531-EF9F-482F-700E879C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E658C-A894-E622-5719-3E8EDB7B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6238C-B97C-CE5B-6C84-D963A2B0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91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C0DD-3B53-1CD6-FB62-819527809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4544F-BDDA-3899-A25B-EDB5F06B1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6FDF2-C068-9B41-BFE0-FB223B7D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37E80-4AE9-EF61-7A8F-4F430DB83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A53AF-F1C7-BF86-8F84-799063443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3B503-E6CC-31BA-7CD1-ACEF5291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15508-9267-C935-AA4D-5016B470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63FD8-BD6D-C014-3564-EC8B5A62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5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8FC-64D2-8B96-A1F0-19A5A147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125CC-2583-73C7-B2B6-09BC037B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57344-72DB-39D6-6ABA-D6F1ADD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007A-E2FE-6E99-5883-61ABCAC0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8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E92FB-A522-BC77-5A3D-1AB455D5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E5D84-37DE-50ED-2906-9B829B7A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705A1-030E-F9D0-31DD-2603DFCB7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6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C922-9756-0511-7C43-048677686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E6FB-2AE5-7478-2DED-B26B8F95C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C167E-01A8-D1FC-2E8B-83243AA38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5DB6-4B98-CD01-13B2-DC1C2584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3800B-8C39-03BD-4390-EA99F42A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5C2E-F4D8-0D0D-C2FE-91E97832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7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B55E-56A6-DD96-6BF2-3D221482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D7E4E-30EF-328A-5630-747BBBC67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26DFC-0DBA-8E12-0073-166FB11B5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E99A-DC05-76D1-B687-790C2DFA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7959-F203-5CD4-AEDE-E87FC5BA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3E3D-57E0-4D04-5D57-3C7CAD41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33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25772-4861-A89A-C856-2F433171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D87F9-56F5-67C9-B266-35FD0976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9E44-4127-6253-4933-39DE23026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81613-4177-4236-A095-76E055AA226D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4A95-80EC-A6B8-735B-13AF465D5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D7794-45D6-B087-6B85-AA9A4E136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8FFF1-F7A9-44C2-B19D-8361B7776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0E04-C7F5-136F-ECD5-1DFAD63F0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3D85-B333-63B5-E724-876B95029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Internet Based Services</a:t>
            </a:r>
          </a:p>
        </p:txBody>
      </p:sp>
    </p:spTree>
    <p:extLst>
      <p:ext uri="{BB962C8B-B14F-4D97-AF65-F5344CB8AC3E}">
        <p14:creationId xmlns:p14="http://schemas.microsoft.com/office/powerpoint/2010/main" val="18524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858EABF-7D9C-B5E9-B19F-CFC7AE8B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What Is Cloud Computing?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7D32F0BA-157C-29ED-077C-83A4A91B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914400" lvl="2" indent="0">
              <a:spcBef>
                <a:spcPts val="1000"/>
              </a:spcBef>
              <a:buNone/>
            </a:pPr>
            <a:r>
              <a:rPr lang="en-US" sz="3600" kern="1200" dirty="0">
                <a:solidFill>
                  <a:srgbClr val="000000"/>
                </a:solidFill>
                <a:effectLst/>
                <a:latin typeface="Calibri (Body)"/>
              </a:rPr>
              <a:t>Cloud Computing offers online data storage, infrastructure, and application.</a:t>
            </a:r>
            <a:endParaRPr lang="en-IN" sz="3600" dirty="0">
              <a:effectLst/>
              <a:latin typeface="Calibri (Body)"/>
            </a:endParaRPr>
          </a:p>
        </p:txBody>
      </p:sp>
      <p:sp>
        <p:nvSpPr>
          <p:cNvPr id="21" name="Subtitle 15">
            <a:extLst>
              <a:ext uri="{FF2B5EF4-FFF2-40B4-BE49-F238E27FC236}">
                <a16:creationId xmlns:a16="http://schemas.microsoft.com/office/drawing/2014/main" id="{57654FAE-C2ED-63B0-37FF-CCF295448B91}"/>
              </a:ext>
            </a:extLst>
          </p:cNvPr>
          <p:cNvSpPr txBox="1">
            <a:spLocks/>
          </p:cNvSpPr>
          <p:nvPr/>
        </p:nvSpPr>
        <p:spPr>
          <a:xfrm>
            <a:off x="888354" y="3542528"/>
            <a:ext cx="10515600" cy="264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" panose="020F0502020204030204" pitchFamily="34" charset="0"/>
              </a:rPr>
              <a:t>Remote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" panose="020F0502020204030204" pitchFamily="34" charset="0"/>
              </a:rPr>
              <a:t>Internet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" panose="020F0502020204030204" pitchFamily="34" charset="0"/>
              </a:rPr>
              <a:t>Rental</a:t>
            </a:r>
          </a:p>
        </p:txBody>
      </p:sp>
    </p:spTree>
    <p:extLst>
      <p:ext uri="{BB962C8B-B14F-4D97-AF65-F5344CB8AC3E}">
        <p14:creationId xmlns:p14="http://schemas.microsoft.com/office/powerpoint/2010/main" val="265429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build="p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F69F6BF3-8988-38A8-0714-023CD072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Cloud Providers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9" name="Subtitle 15">
            <a:extLst>
              <a:ext uri="{FF2B5EF4-FFF2-40B4-BE49-F238E27FC236}">
                <a16:creationId xmlns:a16="http://schemas.microsoft.com/office/drawing/2014/main" id="{BD4060F1-3425-9275-8A29-42AA65E7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lvl="2">
              <a:spcBef>
                <a:spcPts val="1000"/>
              </a:spcBef>
            </a:pPr>
            <a:r>
              <a:rPr lang="en-US" sz="3600" dirty="0">
                <a:solidFill>
                  <a:srgbClr val="000000"/>
                </a:solidFill>
                <a:latin typeface="Calibri (Body)"/>
              </a:rPr>
              <a:t> Amazon	- AWS</a:t>
            </a:r>
          </a:p>
          <a:p>
            <a:pPr lvl="2">
              <a:spcBef>
                <a:spcPts val="1000"/>
              </a:spcBef>
            </a:pPr>
            <a:r>
              <a:rPr lang="en-US" sz="3600" dirty="0">
                <a:solidFill>
                  <a:srgbClr val="000000"/>
                </a:solidFill>
                <a:latin typeface="Calibri (Body)"/>
              </a:rPr>
              <a:t> </a:t>
            </a:r>
            <a:r>
              <a:rPr lang="en-IN" sz="3400" dirty="0">
                <a:solidFill>
                  <a:srgbClr val="000000"/>
                </a:solidFill>
                <a:latin typeface="Calibri (Body)"/>
              </a:rPr>
              <a:t>Microsoft 	- AZURE</a:t>
            </a:r>
          </a:p>
          <a:p>
            <a:pPr lvl="2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 Google		- GCP</a:t>
            </a:r>
          </a:p>
          <a:p>
            <a:pPr lvl="2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 DELL</a:t>
            </a:r>
          </a:p>
          <a:p>
            <a:pPr lvl="2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 IBM </a:t>
            </a:r>
          </a:p>
          <a:p>
            <a:pPr lvl="2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 HP</a:t>
            </a:r>
          </a:p>
          <a:p>
            <a:pPr lvl="2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 ORACLE</a:t>
            </a:r>
          </a:p>
          <a:p>
            <a:pPr lvl="2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 ALIBABA</a:t>
            </a:r>
          </a:p>
        </p:txBody>
      </p:sp>
    </p:spTree>
    <p:extLst>
      <p:ext uri="{BB962C8B-B14F-4D97-AF65-F5344CB8AC3E}">
        <p14:creationId xmlns:p14="http://schemas.microsoft.com/office/powerpoint/2010/main" val="8178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63688CD9-5776-4D62-1ED7-F745719A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Cloud Types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C99387-AA6F-A4C0-1751-7C6402481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N" sz="4000" dirty="0">
              <a:solidFill>
                <a:srgbClr val="000000"/>
              </a:solidFill>
              <a:latin typeface="Calibri (Body)"/>
            </a:endParaRP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Calibri (Body)"/>
              </a:rPr>
              <a:t>Public</a:t>
            </a: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Calibri (Body)"/>
              </a:rPr>
              <a:t>Private</a:t>
            </a:r>
          </a:p>
          <a:p>
            <a:pPr marL="1200150" lvl="2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00000"/>
                </a:solidFill>
                <a:latin typeface="Calibri (Body)"/>
              </a:rPr>
              <a:t>Hybrid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010E7F1-6EB8-444D-CAFC-94FD283F0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49" y="1003260"/>
            <a:ext cx="6917078" cy="4841956"/>
          </a:xfrm>
        </p:spPr>
      </p:pic>
    </p:spTree>
    <p:extLst>
      <p:ext uri="{BB962C8B-B14F-4D97-AF65-F5344CB8AC3E}">
        <p14:creationId xmlns:p14="http://schemas.microsoft.com/office/powerpoint/2010/main" val="31156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5D1B7587-7A1A-2C6B-88DB-1828961B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Cloud Engineering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5" name="Subtitle 15">
            <a:extLst>
              <a:ext uri="{FF2B5EF4-FFF2-40B4-BE49-F238E27FC236}">
                <a16:creationId xmlns:a16="http://schemas.microsoft.com/office/drawing/2014/main" id="{E05391F3-8587-459D-E834-41A1D26C13EA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Server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Storage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Network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Database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Security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Application</a:t>
            </a:r>
            <a:endParaRPr lang="en-IN" sz="34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0250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3">
            <a:extLst>
              <a:ext uri="{FF2B5EF4-FFF2-40B4-BE49-F238E27FC236}">
                <a16:creationId xmlns:a16="http://schemas.microsoft.com/office/drawing/2014/main" id="{882138D8-AD82-1EEF-BC56-9DFD17B6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343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ell MT" panose="02020503060305020303" pitchFamily="18" charset="0"/>
              </a:rPr>
              <a:t>Cloud Services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6" name="Subtitle 15">
            <a:extLst>
              <a:ext uri="{FF2B5EF4-FFF2-40B4-BE49-F238E27FC236}">
                <a16:creationId xmlns:a16="http://schemas.microsoft.com/office/drawing/2014/main" id="{7A411B16-3F24-B731-C61C-D45C37A82BF2}"/>
              </a:ext>
            </a:extLst>
          </p:cNvPr>
          <p:cNvSpPr txBox="1">
            <a:spLocks/>
          </p:cNvSpPr>
          <p:nvPr/>
        </p:nvSpPr>
        <p:spPr>
          <a:xfrm>
            <a:off x="838201" y="1666754"/>
            <a:ext cx="10515600" cy="48261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Infrastructure as a service (IaaS)</a:t>
            </a:r>
          </a:p>
          <a:p>
            <a:pPr lvl="3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Server</a:t>
            </a:r>
          </a:p>
          <a:p>
            <a:pPr lvl="3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Storage</a:t>
            </a:r>
          </a:p>
          <a:p>
            <a:pPr lvl="3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Network</a:t>
            </a:r>
          </a:p>
          <a:p>
            <a:pPr lvl="2">
              <a:spcBef>
                <a:spcPts val="1000"/>
              </a:spcBef>
            </a:pPr>
            <a:r>
              <a:rPr lang="en-IN" sz="3600" dirty="0">
                <a:solidFill>
                  <a:srgbClr val="000000"/>
                </a:solidFill>
                <a:latin typeface="Calibri (Body)"/>
              </a:rPr>
              <a:t>Platform as a service (PaaS)</a:t>
            </a:r>
          </a:p>
          <a:p>
            <a:pPr lvl="3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Database</a:t>
            </a:r>
          </a:p>
          <a:p>
            <a:pPr lvl="3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Security</a:t>
            </a:r>
          </a:p>
          <a:p>
            <a:pPr lvl="2">
              <a:spcBef>
                <a:spcPts val="1000"/>
              </a:spcBef>
            </a:pPr>
            <a:r>
              <a:rPr lang="en-US" sz="3600" dirty="0">
                <a:solidFill>
                  <a:srgbClr val="000000"/>
                </a:solidFill>
                <a:latin typeface="Calibri (Body)"/>
              </a:rPr>
              <a:t>Software as a service (SaaS)</a:t>
            </a:r>
          </a:p>
          <a:p>
            <a:pPr lvl="3">
              <a:spcBef>
                <a:spcPts val="1000"/>
              </a:spcBef>
            </a:pPr>
            <a:r>
              <a:rPr lang="en-IN" sz="3400" dirty="0">
                <a:solidFill>
                  <a:srgbClr val="000000"/>
                </a:solidFill>
                <a:latin typeface="Calibri (Body)"/>
              </a:rPr>
              <a:t>Application</a:t>
            </a:r>
            <a:endParaRPr lang="en-IN" sz="3200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8285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BF706F-42D2-138B-87D8-D793F1B1A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69" b="97653" l="4545" r="94984">
                        <a14:foregroundMark x1="6113" y1="8685" x2="22884" y2="95305"/>
                        <a14:foregroundMark x1="9718" y1="8685" x2="9718" y2="8685"/>
                        <a14:foregroundMark x1="9718" y1="8685" x2="21473" y2="6808"/>
                        <a14:foregroundMark x1="21473" y1="6808" x2="21630" y2="6808"/>
                        <a14:foregroundMark x1="21787" y1="6808" x2="28683" y2="16432"/>
                        <a14:foregroundMark x1="28683" y1="16432" x2="28683" y2="44836"/>
                        <a14:foregroundMark x1="6270" y1="52113" x2="7680" y2="89906"/>
                        <a14:foregroundMark x1="7680" y1="89906" x2="13950" y2="96948"/>
                        <a14:foregroundMark x1="13950" y1="96948" x2="22100" y2="97653"/>
                        <a14:foregroundMark x1="22100" y1="97653" x2="28840" y2="94131"/>
                        <a14:foregroundMark x1="28840" y1="94131" x2="30094" y2="86385"/>
                        <a14:foregroundMark x1="22414" y1="45305" x2="25705" y2="85681"/>
                        <a14:foregroundMark x1="39498" y1="6103" x2="46865" y2="6808"/>
                        <a14:foregroundMark x1="46865" y1="6808" x2="60345" y2="6103"/>
                        <a14:foregroundMark x1="71473" y1="11972" x2="72257" y2="93662"/>
                        <a14:foregroundMark x1="72257" y1="93662" x2="78840" y2="96948"/>
                        <a14:foregroundMark x1="78840" y1="96948" x2="86050" y2="97418"/>
                        <a14:foregroundMark x1="86050" y1="97418" x2="93103" y2="94836"/>
                        <a14:foregroundMark x1="93103" y1="94836" x2="95925" y2="69484"/>
                        <a14:foregroundMark x1="95925" y1="69484" x2="95141" y2="11268"/>
                        <a14:foregroundMark x1="95141" y1="11268" x2="89812" y2="6573"/>
                        <a14:foregroundMark x1="89812" y1="6573" x2="77743" y2="5869"/>
                        <a14:foregroundMark x1="77743" y1="5869" x2="71473" y2="8685"/>
                        <a14:foregroundMark x1="71473" y1="8685" x2="69749" y2="14789"/>
                        <a14:foregroundMark x1="5016" y1="18779" x2="4545" y2="55399"/>
                        <a14:foregroundMark x1="20376" y1="26526" x2="28370" y2="89906"/>
                        <a14:foregroundMark x1="80251" y1="30047" x2="79781" y2="96009"/>
                        <a14:foregroundMark x1="79781" y1="96009" x2="79937" y2="96244"/>
                        <a14:foregroundMark x1="86520" y1="27700" x2="87461" y2="96714"/>
                        <a14:foregroundMark x1="76646" y1="93427" x2="92476" y2="87559"/>
                        <a14:foregroundMark x1="92476" y1="87559" x2="92476" y2="87324"/>
                        <a14:foregroundMark x1="79781" y1="66901" x2="86991" y2="70188"/>
                        <a14:foregroundMark x1="86991" y1="70188" x2="87618" y2="67840"/>
                        <a14:foregroundMark x1="8150" y1="81221" x2="13793" y2="81221"/>
                        <a14:foregroundMark x1="13793" y1="81221" x2="21317" y2="80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65" y="-61832"/>
            <a:ext cx="9973470" cy="6659402"/>
          </a:xfrm>
        </p:spPr>
      </p:pic>
    </p:spTree>
    <p:extLst>
      <p:ext uri="{BB962C8B-B14F-4D97-AF65-F5344CB8AC3E}">
        <p14:creationId xmlns:p14="http://schemas.microsoft.com/office/powerpoint/2010/main" val="206945639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941AC7-653B-B2F9-A195-CF3151F5DF91}"/>
              </a:ext>
            </a:extLst>
          </p:cNvPr>
          <p:cNvSpPr txBox="1">
            <a:spLocks/>
          </p:cNvSpPr>
          <p:nvPr/>
        </p:nvSpPr>
        <p:spPr>
          <a:xfrm>
            <a:off x="1524000" y="248817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Bell MT" panose="020205030603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48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98</Words>
  <Application>Microsoft Office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(Body)</vt:lpstr>
      <vt:lpstr>Arial</vt:lpstr>
      <vt:lpstr>Bell MT</vt:lpstr>
      <vt:lpstr>Calibri</vt:lpstr>
      <vt:lpstr>Calibri Light</vt:lpstr>
      <vt:lpstr>Office Theme</vt:lpstr>
      <vt:lpstr>CLOUD COMPUTING</vt:lpstr>
      <vt:lpstr>What Is Cloud Computing?</vt:lpstr>
      <vt:lpstr>Cloud Providers</vt:lpstr>
      <vt:lpstr>Cloud Types</vt:lpstr>
      <vt:lpstr>Cloud Engineering</vt:lpstr>
      <vt:lpstr>Cloud Services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Bhuvaneswaran RC</dc:creator>
  <cp:lastModifiedBy>Bhuvaneswaran RC</cp:lastModifiedBy>
  <cp:revision>1</cp:revision>
  <dcterms:created xsi:type="dcterms:W3CDTF">2024-11-26T09:23:00Z</dcterms:created>
  <dcterms:modified xsi:type="dcterms:W3CDTF">2024-11-27T15:33:27Z</dcterms:modified>
</cp:coreProperties>
</file>